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1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59" r:id="rId7"/>
    <p:sldId id="265" r:id="rId8"/>
    <p:sldId id="261" r:id="rId9"/>
    <p:sldId id="262" r:id="rId10"/>
    <p:sldId id="264" r:id="rId11"/>
    <p:sldId id="287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066867-1836-49F5-917A-7A9D329E0474}" v="3" dt="2020-03-05T13:33:59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/>
    <p:restoredTop sz="94795"/>
  </p:normalViewPr>
  <p:slideViewPr>
    <p:cSldViewPr snapToGrid="0">
      <p:cViewPr varScale="1">
        <p:scale>
          <a:sx n="116" d="100"/>
          <a:sy n="116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2FCC2-CD5F-8748-BFFE-AF258B45F3F4}" type="datetimeFigureOut">
              <a:rPr lang="de-DE" smtClean="0"/>
              <a:t>23.10.25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82611-23B7-A147-8DD6-59EE39B037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46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7828-822C-4D61-A6DA-3206549981D7}" type="datetimeFigureOut">
              <a:rPr lang="de-AT" smtClean="0"/>
              <a:t>23.10.25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7E26-ED40-4CF2-A9D8-B93E1C69A2D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402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7828-822C-4D61-A6DA-3206549981D7}" type="datetimeFigureOut">
              <a:rPr lang="de-AT" smtClean="0"/>
              <a:t>23.10.25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7E26-ED40-4CF2-A9D8-B93E1C69A2D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363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7828-822C-4D61-A6DA-3206549981D7}" type="datetimeFigureOut">
              <a:rPr lang="de-AT" smtClean="0"/>
              <a:t>23.10.25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7E26-ED40-4CF2-A9D8-B93E1C69A2D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3985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01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7828-822C-4D61-A6DA-3206549981D7}" type="datetimeFigureOut">
              <a:rPr lang="de-AT" smtClean="0"/>
              <a:t>23.10.25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7E26-ED40-4CF2-A9D8-B93E1C69A2D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938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7828-822C-4D61-A6DA-3206549981D7}" type="datetimeFigureOut">
              <a:rPr lang="de-AT" smtClean="0"/>
              <a:t>23.10.25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7E26-ED40-4CF2-A9D8-B93E1C69A2D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402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7828-822C-4D61-A6DA-3206549981D7}" type="datetimeFigureOut">
              <a:rPr lang="de-AT" smtClean="0"/>
              <a:t>23.10.25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7E26-ED40-4CF2-A9D8-B93E1C69A2D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16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7828-822C-4D61-A6DA-3206549981D7}" type="datetimeFigureOut">
              <a:rPr lang="de-AT" smtClean="0"/>
              <a:t>23.10.25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7E26-ED40-4CF2-A9D8-B93E1C69A2D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152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7828-822C-4D61-A6DA-3206549981D7}" type="datetimeFigureOut">
              <a:rPr lang="de-AT" smtClean="0"/>
              <a:t>23.10.25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7E26-ED40-4CF2-A9D8-B93E1C69A2D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53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7828-822C-4D61-A6DA-3206549981D7}" type="datetimeFigureOut">
              <a:rPr lang="de-AT" smtClean="0"/>
              <a:t>23.10.25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7E26-ED40-4CF2-A9D8-B93E1C69A2D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291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7828-822C-4D61-A6DA-3206549981D7}" type="datetimeFigureOut">
              <a:rPr lang="de-AT" smtClean="0"/>
              <a:t>23.10.25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7E26-ED40-4CF2-A9D8-B93E1C69A2D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590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7828-822C-4D61-A6DA-3206549981D7}" type="datetimeFigureOut">
              <a:rPr lang="de-AT" smtClean="0"/>
              <a:t>23.10.25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7E26-ED40-4CF2-A9D8-B93E1C69A2D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971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17828-822C-4D61-A6DA-3206549981D7}" type="datetimeFigureOut">
              <a:rPr lang="de-AT" smtClean="0"/>
              <a:t>23.10.25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7E26-ED40-4CF2-A9D8-B93E1C69A2D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256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mailto:info@volontariat.at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hyperlink" Target="http://www.volontariat.at/" TargetMode="Externa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4521" r="2441" b="1899"/>
          <a:stretch/>
        </p:blipFill>
        <p:spPr>
          <a:xfrm>
            <a:off x="0" y="0"/>
            <a:ext cx="9143998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23942" y="5418356"/>
            <a:ext cx="4064817" cy="802610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691794" marR="5977" indent="-677599">
              <a:lnSpc>
                <a:spcPct val="110600"/>
              </a:lnSpc>
              <a:spcBef>
                <a:spcPts val="118"/>
              </a:spcBef>
            </a:pPr>
            <a:r>
              <a:rPr sz="2400" i="1" spc="29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Freiwilliger</a:t>
            </a:r>
            <a:r>
              <a:rPr sz="2400" i="1" spc="-7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sz="2400" i="1" spc="6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Auslandsdienst </a:t>
            </a:r>
            <a:r>
              <a:rPr sz="2400" i="1" spc="-488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sz="2400" i="1" spc="-18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Ersatz</a:t>
            </a:r>
            <a:r>
              <a:rPr sz="2400" i="1" spc="-59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sz="2400" i="1" spc="53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für</a:t>
            </a:r>
            <a:r>
              <a:rPr sz="2400" i="1" spc="-53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sz="2400" i="1" spc="24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Zivildienst</a:t>
            </a:r>
            <a:endParaRPr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-1"/>
            <a:ext cx="1272241" cy="6857999"/>
          </a:xfrm>
          <a:custGeom>
            <a:avLst/>
            <a:gdLst/>
            <a:ahLst/>
            <a:cxnLst/>
            <a:rect l="l" t="t" r="r" b="b"/>
            <a:pathLst>
              <a:path w="1081405" h="5193030">
                <a:moveTo>
                  <a:pt x="626536" y="0"/>
                </a:moveTo>
                <a:lnTo>
                  <a:pt x="0" y="0"/>
                </a:lnTo>
                <a:lnTo>
                  <a:pt x="0" y="4368450"/>
                </a:lnTo>
                <a:lnTo>
                  <a:pt x="53109" y="4425930"/>
                </a:lnTo>
                <a:lnTo>
                  <a:pt x="84905" y="4459144"/>
                </a:lnTo>
                <a:lnTo>
                  <a:pt x="117182" y="4492025"/>
                </a:lnTo>
                <a:lnTo>
                  <a:pt x="149941" y="4524569"/>
                </a:lnTo>
                <a:lnTo>
                  <a:pt x="183181" y="4556771"/>
                </a:lnTo>
                <a:lnTo>
                  <a:pt x="216903" y="4588627"/>
                </a:lnTo>
                <a:lnTo>
                  <a:pt x="251107" y="4620132"/>
                </a:lnTo>
                <a:lnTo>
                  <a:pt x="285794" y="4651281"/>
                </a:lnTo>
                <a:lnTo>
                  <a:pt x="320963" y="4682071"/>
                </a:lnTo>
                <a:lnTo>
                  <a:pt x="356616" y="4712498"/>
                </a:lnTo>
                <a:lnTo>
                  <a:pt x="392751" y="4742555"/>
                </a:lnTo>
                <a:lnTo>
                  <a:pt x="429370" y="4772240"/>
                </a:lnTo>
                <a:lnTo>
                  <a:pt x="466473" y="4801547"/>
                </a:lnTo>
                <a:lnTo>
                  <a:pt x="504060" y="4830472"/>
                </a:lnTo>
                <a:lnTo>
                  <a:pt x="542132" y="4859011"/>
                </a:lnTo>
                <a:lnTo>
                  <a:pt x="580688" y="4887159"/>
                </a:lnTo>
                <a:lnTo>
                  <a:pt x="619729" y="4914912"/>
                </a:lnTo>
                <a:lnTo>
                  <a:pt x="659255" y="4942265"/>
                </a:lnTo>
                <a:lnTo>
                  <a:pt x="699266" y="4969214"/>
                </a:lnTo>
                <a:lnTo>
                  <a:pt x="739764" y="4995754"/>
                </a:lnTo>
                <a:lnTo>
                  <a:pt x="780747" y="5021882"/>
                </a:lnTo>
                <a:lnTo>
                  <a:pt x="822216" y="5047592"/>
                </a:lnTo>
                <a:lnTo>
                  <a:pt x="864172" y="5072880"/>
                </a:lnTo>
                <a:lnTo>
                  <a:pt x="906615" y="5097741"/>
                </a:lnTo>
                <a:lnTo>
                  <a:pt x="949544" y="5122172"/>
                </a:lnTo>
                <a:lnTo>
                  <a:pt x="992961" y="5146167"/>
                </a:lnTo>
                <a:lnTo>
                  <a:pt x="1036866" y="5169723"/>
                </a:lnTo>
                <a:lnTo>
                  <a:pt x="1081258" y="5192834"/>
                </a:lnTo>
                <a:lnTo>
                  <a:pt x="1061868" y="5173982"/>
                </a:lnTo>
                <a:lnTo>
                  <a:pt x="1042534" y="5154348"/>
                </a:lnTo>
                <a:lnTo>
                  <a:pt x="1004061" y="5112765"/>
                </a:lnTo>
                <a:lnTo>
                  <a:pt x="965885" y="5068151"/>
                </a:lnTo>
                <a:lnTo>
                  <a:pt x="928053" y="5020573"/>
                </a:lnTo>
                <a:lnTo>
                  <a:pt x="890612" y="4970097"/>
                </a:lnTo>
                <a:lnTo>
                  <a:pt x="853606" y="4916790"/>
                </a:lnTo>
                <a:lnTo>
                  <a:pt x="817083" y="4860718"/>
                </a:lnTo>
                <a:lnTo>
                  <a:pt x="781088" y="4801948"/>
                </a:lnTo>
                <a:lnTo>
                  <a:pt x="745668" y="4740547"/>
                </a:lnTo>
                <a:lnTo>
                  <a:pt x="710869" y="4676580"/>
                </a:lnTo>
                <a:lnTo>
                  <a:pt x="676736" y="4610115"/>
                </a:lnTo>
                <a:lnTo>
                  <a:pt x="643317" y="4541217"/>
                </a:lnTo>
                <a:lnTo>
                  <a:pt x="626889" y="4505877"/>
                </a:lnTo>
                <a:lnTo>
                  <a:pt x="610657" y="4469953"/>
                </a:lnTo>
                <a:lnTo>
                  <a:pt x="594626" y="4433455"/>
                </a:lnTo>
                <a:lnTo>
                  <a:pt x="578802" y="4396391"/>
                </a:lnTo>
                <a:lnTo>
                  <a:pt x="563191" y="4358768"/>
                </a:lnTo>
                <a:lnTo>
                  <a:pt x="547799" y="4320595"/>
                </a:lnTo>
                <a:lnTo>
                  <a:pt x="532631" y="4281881"/>
                </a:lnTo>
                <a:lnTo>
                  <a:pt x="517693" y="4242633"/>
                </a:lnTo>
                <a:lnTo>
                  <a:pt x="502991" y="4202861"/>
                </a:lnTo>
                <a:lnTo>
                  <a:pt x="488531" y="4162572"/>
                </a:lnTo>
                <a:lnTo>
                  <a:pt x="474318" y="4121774"/>
                </a:lnTo>
                <a:lnTo>
                  <a:pt x="460359" y="4080477"/>
                </a:lnTo>
                <a:lnTo>
                  <a:pt x="446659" y="4038688"/>
                </a:lnTo>
                <a:lnTo>
                  <a:pt x="433223" y="3996415"/>
                </a:lnTo>
                <a:lnTo>
                  <a:pt x="420059" y="3953668"/>
                </a:lnTo>
                <a:lnTo>
                  <a:pt x="407170" y="3910454"/>
                </a:lnTo>
                <a:lnTo>
                  <a:pt x="394563" y="3866781"/>
                </a:lnTo>
                <a:lnTo>
                  <a:pt x="382245" y="3822658"/>
                </a:lnTo>
                <a:lnTo>
                  <a:pt x="370220" y="3778093"/>
                </a:lnTo>
                <a:lnTo>
                  <a:pt x="358494" y="3733095"/>
                </a:lnTo>
                <a:lnTo>
                  <a:pt x="347074" y="3687672"/>
                </a:lnTo>
                <a:lnTo>
                  <a:pt x="335965" y="3641831"/>
                </a:lnTo>
                <a:lnTo>
                  <a:pt x="325172" y="3595582"/>
                </a:lnTo>
                <a:lnTo>
                  <a:pt x="314702" y="3548933"/>
                </a:lnTo>
                <a:lnTo>
                  <a:pt x="304560" y="3501892"/>
                </a:lnTo>
                <a:lnTo>
                  <a:pt x="294752" y="3454467"/>
                </a:lnTo>
                <a:lnTo>
                  <a:pt x="285284" y="3406667"/>
                </a:lnTo>
                <a:lnTo>
                  <a:pt x="276161" y="3358500"/>
                </a:lnTo>
                <a:lnTo>
                  <a:pt x="267390" y="3309974"/>
                </a:lnTo>
                <a:lnTo>
                  <a:pt x="258976" y="3261098"/>
                </a:lnTo>
                <a:lnTo>
                  <a:pt x="250924" y="3211880"/>
                </a:lnTo>
                <a:lnTo>
                  <a:pt x="243242" y="3162328"/>
                </a:lnTo>
                <a:lnTo>
                  <a:pt x="235934" y="3112450"/>
                </a:lnTo>
                <a:lnTo>
                  <a:pt x="229006" y="3062256"/>
                </a:lnTo>
                <a:lnTo>
                  <a:pt x="222463" y="3011752"/>
                </a:lnTo>
                <a:lnTo>
                  <a:pt x="216313" y="2960948"/>
                </a:lnTo>
                <a:lnTo>
                  <a:pt x="210560" y="2909852"/>
                </a:lnTo>
                <a:lnTo>
                  <a:pt x="205211" y="2858472"/>
                </a:lnTo>
                <a:lnTo>
                  <a:pt x="200270" y="2806816"/>
                </a:lnTo>
                <a:lnTo>
                  <a:pt x="195744" y="2754893"/>
                </a:lnTo>
                <a:lnTo>
                  <a:pt x="191639" y="2702711"/>
                </a:lnTo>
                <a:lnTo>
                  <a:pt x="187960" y="2650278"/>
                </a:lnTo>
                <a:lnTo>
                  <a:pt x="184713" y="2597603"/>
                </a:lnTo>
                <a:lnTo>
                  <a:pt x="181904" y="2544694"/>
                </a:lnTo>
                <a:lnTo>
                  <a:pt x="179539" y="2491560"/>
                </a:lnTo>
                <a:lnTo>
                  <a:pt x="177623" y="2438208"/>
                </a:lnTo>
                <a:lnTo>
                  <a:pt x="176162" y="2384646"/>
                </a:lnTo>
                <a:lnTo>
                  <a:pt x="175162" y="2330884"/>
                </a:lnTo>
                <a:lnTo>
                  <a:pt x="174629" y="2276930"/>
                </a:lnTo>
                <a:lnTo>
                  <a:pt x="174568" y="2222791"/>
                </a:lnTo>
                <a:lnTo>
                  <a:pt x="174986" y="2168477"/>
                </a:lnTo>
                <a:lnTo>
                  <a:pt x="175887" y="2113994"/>
                </a:lnTo>
                <a:lnTo>
                  <a:pt x="177279" y="2059353"/>
                </a:lnTo>
                <a:lnTo>
                  <a:pt x="179166" y="2004561"/>
                </a:lnTo>
                <a:lnTo>
                  <a:pt x="181554" y="1949626"/>
                </a:lnTo>
                <a:lnTo>
                  <a:pt x="184449" y="1894557"/>
                </a:lnTo>
                <a:lnTo>
                  <a:pt x="187858" y="1839362"/>
                </a:lnTo>
                <a:lnTo>
                  <a:pt x="191784" y="1784049"/>
                </a:lnTo>
                <a:lnTo>
                  <a:pt x="196236" y="1728627"/>
                </a:lnTo>
                <a:lnTo>
                  <a:pt x="201217" y="1673104"/>
                </a:lnTo>
                <a:lnTo>
                  <a:pt x="206734" y="1617488"/>
                </a:lnTo>
                <a:lnTo>
                  <a:pt x="212794" y="1561788"/>
                </a:lnTo>
                <a:lnTo>
                  <a:pt x="219400" y="1506011"/>
                </a:lnTo>
                <a:lnTo>
                  <a:pt x="226560" y="1450167"/>
                </a:lnTo>
                <a:lnTo>
                  <a:pt x="234279" y="1394264"/>
                </a:lnTo>
                <a:lnTo>
                  <a:pt x="242562" y="1338309"/>
                </a:lnTo>
                <a:lnTo>
                  <a:pt x="251416" y="1282311"/>
                </a:lnTo>
                <a:lnTo>
                  <a:pt x="260847" y="1226279"/>
                </a:lnTo>
                <a:lnTo>
                  <a:pt x="270859" y="1170220"/>
                </a:lnTo>
                <a:lnTo>
                  <a:pt x="281460" y="1114144"/>
                </a:lnTo>
                <a:lnTo>
                  <a:pt x="292654" y="1058058"/>
                </a:lnTo>
                <a:lnTo>
                  <a:pt x="304447" y="1001970"/>
                </a:lnTo>
                <a:lnTo>
                  <a:pt x="316846" y="945890"/>
                </a:lnTo>
                <a:lnTo>
                  <a:pt x="329855" y="889825"/>
                </a:lnTo>
                <a:lnTo>
                  <a:pt x="343481" y="833783"/>
                </a:lnTo>
                <a:lnTo>
                  <a:pt x="357730" y="777774"/>
                </a:lnTo>
                <a:lnTo>
                  <a:pt x="372607" y="721805"/>
                </a:lnTo>
                <a:lnTo>
                  <a:pt x="388118" y="665884"/>
                </a:lnTo>
                <a:lnTo>
                  <a:pt x="404268" y="610020"/>
                </a:lnTo>
                <a:lnTo>
                  <a:pt x="421065" y="554222"/>
                </a:lnTo>
                <a:lnTo>
                  <a:pt x="438512" y="498497"/>
                </a:lnTo>
                <a:lnTo>
                  <a:pt x="456617" y="442853"/>
                </a:lnTo>
                <a:lnTo>
                  <a:pt x="475384" y="387300"/>
                </a:lnTo>
                <a:lnTo>
                  <a:pt x="494820" y="331845"/>
                </a:lnTo>
                <a:lnTo>
                  <a:pt x="514931" y="276497"/>
                </a:lnTo>
                <a:lnTo>
                  <a:pt x="535722" y="221264"/>
                </a:lnTo>
                <a:lnTo>
                  <a:pt x="557198" y="166155"/>
                </a:lnTo>
                <a:lnTo>
                  <a:pt x="579366" y="111177"/>
                </a:lnTo>
                <a:lnTo>
                  <a:pt x="602232" y="56339"/>
                </a:lnTo>
                <a:lnTo>
                  <a:pt x="625801" y="1650"/>
                </a:lnTo>
                <a:lnTo>
                  <a:pt x="626536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grpSp>
        <p:nvGrpSpPr>
          <p:cNvPr id="5" name="object 5"/>
          <p:cNvGrpSpPr/>
          <p:nvPr/>
        </p:nvGrpSpPr>
        <p:grpSpPr>
          <a:xfrm>
            <a:off x="5038731" y="-2"/>
            <a:ext cx="4105267" cy="6858001"/>
            <a:chOff x="4282922" y="-139700"/>
            <a:chExt cx="3489477" cy="5829300"/>
          </a:xfrm>
        </p:grpSpPr>
        <p:sp>
          <p:nvSpPr>
            <p:cNvPr id="6" name="object 6"/>
            <p:cNvSpPr/>
            <p:nvPr/>
          </p:nvSpPr>
          <p:spPr>
            <a:xfrm>
              <a:off x="5933771" y="-139700"/>
              <a:ext cx="1838628" cy="5829300"/>
            </a:xfrm>
            <a:custGeom>
              <a:avLst/>
              <a:gdLst/>
              <a:ahLst/>
              <a:cxnLst/>
              <a:rect l="l" t="t" r="r" b="b"/>
              <a:pathLst>
                <a:path w="1842770" h="5403215">
                  <a:moveTo>
                    <a:pt x="916978" y="2821609"/>
                  </a:moveTo>
                  <a:lnTo>
                    <a:pt x="915657" y="2778404"/>
                  </a:lnTo>
                  <a:lnTo>
                    <a:pt x="909307" y="2735288"/>
                  </a:lnTo>
                  <a:lnTo>
                    <a:pt x="898029" y="2692514"/>
                  </a:lnTo>
                  <a:lnTo>
                    <a:pt x="881964" y="2650375"/>
                  </a:lnTo>
                  <a:lnTo>
                    <a:pt x="861250" y="2609164"/>
                  </a:lnTo>
                  <a:lnTo>
                    <a:pt x="836028" y="2569133"/>
                  </a:lnTo>
                  <a:lnTo>
                    <a:pt x="806424" y="2530576"/>
                  </a:lnTo>
                  <a:lnTo>
                    <a:pt x="772566" y="2493784"/>
                  </a:lnTo>
                  <a:lnTo>
                    <a:pt x="734606" y="2459024"/>
                  </a:lnTo>
                  <a:lnTo>
                    <a:pt x="692658" y="2426563"/>
                  </a:lnTo>
                  <a:lnTo>
                    <a:pt x="646849" y="2396706"/>
                  </a:lnTo>
                  <a:lnTo>
                    <a:pt x="682193" y="2430869"/>
                  </a:lnTo>
                  <a:lnTo>
                    <a:pt x="711492" y="2468562"/>
                  </a:lnTo>
                  <a:lnTo>
                    <a:pt x="734860" y="2509304"/>
                  </a:lnTo>
                  <a:lnTo>
                    <a:pt x="752411" y="2552598"/>
                  </a:lnTo>
                  <a:lnTo>
                    <a:pt x="764247" y="2597950"/>
                  </a:lnTo>
                  <a:lnTo>
                    <a:pt x="770458" y="2644864"/>
                  </a:lnTo>
                  <a:lnTo>
                    <a:pt x="771169" y="2692870"/>
                  </a:lnTo>
                  <a:lnTo>
                    <a:pt x="766470" y="2741447"/>
                  </a:lnTo>
                  <a:lnTo>
                    <a:pt x="756475" y="2790126"/>
                  </a:lnTo>
                  <a:lnTo>
                    <a:pt x="741286" y="2838399"/>
                  </a:lnTo>
                  <a:lnTo>
                    <a:pt x="723861" y="2877921"/>
                  </a:lnTo>
                  <a:lnTo>
                    <a:pt x="703465" y="2916034"/>
                  </a:lnTo>
                  <a:lnTo>
                    <a:pt x="680173" y="2952623"/>
                  </a:lnTo>
                  <a:lnTo>
                    <a:pt x="654088" y="2987548"/>
                  </a:lnTo>
                  <a:lnTo>
                    <a:pt x="625335" y="3020669"/>
                  </a:lnTo>
                  <a:lnTo>
                    <a:pt x="594004" y="3051860"/>
                  </a:lnTo>
                  <a:lnTo>
                    <a:pt x="560209" y="3080982"/>
                  </a:lnTo>
                  <a:lnTo>
                    <a:pt x="524040" y="3107906"/>
                  </a:lnTo>
                  <a:lnTo>
                    <a:pt x="485622" y="3132493"/>
                  </a:lnTo>
                  <a:lnTo>
                    <a:pt x="445033" y="3154603"/>
                  </a:lnTo>
                  <a:lnTo>
                    <a:pt x="402399" y="3174111"/>
                  </a:lnTo>
                  <a:lnTo>
                    <a:pt x="357822" y="3190887"/>
                  </a:lnTo>
                  <a:lnTo>
                    <a:pt x="311404" y="3204781"/>
                  </a:lnTo>
                  <a:lnTo>
                    <a:pt x="263232" y="3215665"/>
                  </a:lnTo>
                  <a:lnTo>
                    <a:pt x="213436" y="3223412"/>
                  </a:lnTo>
                  <a:lnTo>
                    <a:pt x="162115" y="3227882"/>
                  </a:lnTo>
                  <a:lnTo>
                    <a:pt x="109359" y="3228949"/>
                  </a:lnTo>
                  <a:lnTo>
                    <a:pt x="55283" y="3226460"/>
                  </a:lnTo>
                  <a:lnTo>
                    <a:pt x="0" y="3220288"/>
                  </a:lnTo>
                  <a:lnTo>
                    <a:pt x="53352" y="3232035"/>
                  </a:lnTo>
                  <a:lnTo>
                    <a:pt x="106870" y="3241243"/>
                  </a:lnTo>
                  <a:lnTo>
                    <a:pt x="160362" y="3247923"/>
                  </a:lnTo>
                  <a:lnTo>
                    <a:pt x="213626" y="3252114"/>
                  </a:lnTo>
                  <a:lnTo>
                    <a:pt x="266458" y="3253803"/>
                  </a:lnTo>
                  <a:lnTo>
                    <a:pt x="318643" y="3253016"/>
                  </a:lnTo>
                  <a:lnTo>
                    <a:pt x="369989" y="3249752"/>
                  </a:lnTo>
                  <a:lnTo>
                    <a:pt x="420293" y="3244050"/>
                  </a:lnTo>
                  <a:lnTo>
                    <a:pt x="469353" y="3235909"/>
                  </a:lnTo>
                  <a:lnTo>
                    <a:pt x="516966" y="3225355"/>
                  </a:lnTo>
                  <a:lnTo>
                    <a:pt x="562927" y="3212388"/>
                  </a:lnTo>
                  <a:lnTo>
                    <a:pt x="607047" y="3197021"/>
                  </a:lnTo>
                  <a:lnTo>
                    <a:pt x="649109" y="3179267"/>
                  </a:lnTo>
                  <a:lnTo>
                    <a:pt x="688911" y="3159163"/>
                  </a:lnTo>
                  <a:lnTo>
                    <a:pt x="726249" y="3136696"/>
                  </a:lnTo>
                  <a:lnTo>
                    <a:pt x="760945" y="3111893"/>
                  </a:lnTo>
                  <a:lnTo>
                    <a:pt x="792772" y="3084766"/>
                  </a:lnTo>
                  <a:lnTo>
                    <a:pt x="821524" y="3055328"/>
                  </a:lnTo>
                  <a:lnTo>
                    <a:pt x="847013" y="3023590"/>
                  </a:lnTo>
                  <a:lnTo>
                    <a:pt x="869048" y="2989567"/>
                  </a:lnTo>
                  <a:lnTo>
                    <a:pt x="889266" y="2948863"/>
                  </a:lnTo>
                  <a:lnTo>
                    <a:pt x="903909" y="2907119"/>
                  </a:lnTo>
                  <a:lnTo>
                    <a:pt x="913104" y="2864599"/>
                  </a:lnTo>
                  <a:lnTo>
                    <a:pt x="916978" y="2821609"/>
                  </a:lnTo>
                  <a:close/>
                </a:path>
                <a:path w="1842770" h="5403215">
                  <a:moveTo>
                    <a:pt x="1842185" y="0"/>
                  </a:moveTo>
                  <a:lnTo>
                    <a:pt x="942606" y="0"/>
                  </a:lnTo>
                  <a:lnTo>
                    <a:pt x="954747" y="19075"/>
                  </a:lnTo>
                  <a:lnTo>
                    <a:pt x="985799" y="69189"/>
                  </a:lnTo>
                  <a:lnTo>
                    <a:pt x="1016152" y="119519"/>
                  </a:lnTo>
                  <a:lnTo>
                    <a:pt x="1045781" y="170040"/>
                  </a:lnTo>
                  <a:lnTo>
                    <a:pt x="1074712" y="220738"/>
                  </a:lnTo>
                  <a:lnTo>
                    <a:pt x="1102931" y="271627"/>
                  </a:lnTo>
                  <a:lnTo>
                    <a:pt x="1130465" y="322694"/>
                  </a:lnTo>
                  <a:lnTo>
                    <a:pt x="1157312" y="373913"/>
                  </a:lnTo>
                  <a:lnTo>
                    <a:pt x="1183474" y="425297"/>
                  </a:lnTo>
                  <a:lnTo>
                    <a:pt x="1208963" y="476834"/>
                  </a:lnTo>
                  <a:lnTo>
                    <a:pt x="1233766" y="528510"/>
                  </a:lnTo>
                  <a:lnTo>
                    <a:pt x="1257909" y="580326"/>
                  </a:lnTo>
                  <a:lnTo>
                    <a:pt x="1281391" y="632256"/>
                  </a:lnTo>
                  <a:lnTo>
                    <a:pt x="1304201" y="684314"/>
                  </a:lnTo>
                  <a:lnTo>
                    <a:pt x="1326375" y="736473"/>
                  </a:lnTo>
                  <a:lnTo>
                    <a:pt x="1347889" y="788746"/>
                  </a:lnTo>
                  <a:lnTo>
                    <a:pt x="1368767" y="841108"/>
                  </a:lnTo>
                  <a:lnTo>
                    <a:pt x="1389011" y="893559"/>
                  </a:lnTo>
                  <a:lnTo>
                    <a:pt x="1408607" y="946086"/>
                  </a:lnTo>
                  <a:lnTo>
                    <a:pt x="1427594" y="998689"/>
                  </a:lnTo>
                  <a:lnTo>
                    <a:pt x="1445945" y="1051344"/>
                  </a:lnTo>
                  <a:lnTo>
                    <a:pt x="1463687" y="1104061"/>
                  </a:lnTo>
                  <a:lnTo>
                    <a:pt x="1480820" y="1156830"/>
                  </a:lnTo>
                  <a:lnTo>
                    <a:pt x="1497342" y="1209649"/>
                  </a:lnTo>
                  <a:lnTo>
                    <a:pt x="1513268" y="1262481"/>
                  </a:lnTo>
                  <a:lnTo>
                    <a:pt x="1528597" y="1315351"/>
                  </a:lnTo>
                  <a:lnTo>
                    <a:pt x="1543329" y="1368234"/>
                  </a:lnTo>
                  <a:lnTo>
                    <a:pt x="1557477" y="1421130"/>
                  </a:lnTo>
                  <a:lnTo>
                    <a:pt x="1571053" y="1474012"/>
                  </a:lnTo>
                  <a:lnTo>
                    <a:pt x="1584045" y="1526908"/>
                  </a:lnTo>
                  <a:lnTo>
                    <a:pt x="1596466" y="1579778"/>
                  </a:lnTo>
                  <a:lnTo>
                    <a:pt x="1608328" y="1632623"/>
                  </a:lnTo>
                  <a:lnTo>
                    <a:pt x="1619631" y="1685442"/>
                  </a:lnTo>
                  <a:lnTo>
                    <a:pt x="1630375" y="1738236"/>
                  </a:lnTo>
                  <a:lnTo>
                    <a:pt x="1640560" y="1790966"/>
                  </a:lnTo>
                  <a:lnTo>
                    <a:pt x="1650212" y="1843659"/>
                  </a:lnTo>
                  <a:lnTo>
                    <a:pt x="1659331" y="1896275"/>
                  </a:lnTo>
                  <a:lnTo>
                    <a:pt x="1667916" y="1948827"/>
                  </a:lnTo>
                  <a:lnTo>
                    <a:pt x="1675955" y="2001304"/>
                  </a:lnTo>
                  <a:lnTo>
                    <a:pt x="1683486" y="2053704"/>
                  </a:lnTo>
                  <a:lnTo>
                    <a:pt x="1690497" y="2106003"/>
                  </a:lnTo>
                  <a:lnTo>
                    <a:pt x="1696986" y="2158200"/>
                  </a:lnTo>
                  <a:lnTo>
                    <a:pt x="1702981" y="2210295"/>
                  </a:lnTo>
                  <a:lnTo>
                    <a:pt x="1708467" y="2262276"/>
                  </a:lnTo>
                  <a:lnTo>
                    <a:pt x="1713458" y="2314130"/>
                  </a:lnTo>
                  <a:lnTo>
                    <a:pt x="1717941" y="2365845"/>
                  </a:lnTo>
                  <a:lnTo>
                    <a:pt x="1721954" y="2417432"/>
                  </a:lnTo>
                  <a:lnTo>
                    <a:pt x="1725485" y="2468867"/>
                  </a:lnTo>
                  <a:lnTo>
                    <a:pt x="1728533" y="2520150"/>
                  </a:lnTo>
                  <a:lnTo>
                    <a:pt x="1731111" y="2571267"/>
                  </a:lnTo>
                  <a:lnTo>
                    <a:pt x="1733219" y="2622219"/>
                  </a:lnTo>
                  <a:lnTo>
                    <a:pt x="1734870" y="2672994"/>
                  </a:lnTo>
                  <a:lnTo>
                    <a:pt x="1736064" y="2723578"/>
                  </a:lnTo>
                  <a:lnTo>
                    <a:pt x="1736801" y="2773972"/>
                  </a:lnTo>
                  <a:lnTo>
                    <a:pt x="1737106" y="2824162"/>
                  </a:lnTo>
                  <a:lnTo>
                    <a:pt x="1736953" y="2874137"/>
                  </a:lnTo>
                  <a:lnTo>
                    <a:pt x="1736382" y="2923908"/>
                  </a:lnTo>
                  <a:lnTo>
                    <a:pt x="1735366" y="2973451"/>
                  </a:lnTo>
                  <a:lnTo>
                    <a:pt x="1733931" y="3022752"/>
                  </a:lnTo>
                  <a:lnTo>
                    <a:pt x="1732076" y="3071812"/>
                  </a:lnTo>
                  <a:lnTo>
                    <a:pt x="1729803" y="3120631"/>
                  </a:lnTo>
                  <a:lnTo>
                    <a:pt x="1727136" y="3169196"/>
                  </a:lnTo>
                  <a:lnTo>
                    <a:pt x="1724050" y="3217494"/>
                  </a:lnTo>
                  <a:lnTo>
                    <a:pt x="1720570" y="3265525"/>
                  </a:lnTo>
                  <a:lnTo>
                    <a:pt x="1716684" y="3313265"/>
                  </a:lnTo>
                  <a:lnTo>
                    <a:pt x="1712429" y="3360724"/>
                  </a:lnTo>
                  <a:lnTo>
                    <a:pt x="1707769" y="3407892"/>
                  </a:lnTo>
                  <a:lnTo>
                    <a:pt x="1702752" y="3454755"/>
                  </a:lnTo>
                  <a:lnTo>
                    <a:pt x="1697342" y="3501301"/>
                  </a:lnTo>
                  <a:lnTo>
                    <a:pt x="1691576" y="3547541"/>
                  </a:lnTo>
                  <a:lnTo>
                    <a:pt x="1685442" y="3593439"/>
                  </a:lnTo>
                  <a:lnTo>
                    <a:pt x="1678952" y="3639020"/>
                  </a:lnTo>
                  <a:lnTo>
                    <a:pt x="1672120" y="3684244"/>
                  </a:lnTo>
                  <a:lnTo>
                    <a:pt x="1664919" y="3729126"/>
                  </a:lnTo>
                  <a:lnTo>
                    <a:pt x="1657388" y="3773652"/>
                  </a:lnTo>
                  <a:lnTo>
                    <a:pt x="1649526" y="3817810"/>
                  </a:lnTo>
                  <a:lnTo>
                    <a:pt x="1641322" y="3861600"/>
                  </a:lnTo>
                  <a:lnTo>
                    <a:pt x="1632800" y="3904996"/>
                  </a:lnTo>
                  <a:lnTo>
                    <a:pt x="1623949" y="3948011"/>
                  </a:lnTo>
                  <a:lnTo>
                    <a:pt x="1614779" y="3990632"/>
                  </a:lnTo>
                  <a:lnTo>
                    <a:pt x="1605305" y="4032847"/>
                  </a:lnTo>
                  <a:lnTo>
                    <a:pt x="1595526" y="4074655"/>
                  </a:lnTo>
                  <a:lnTo>
                    <a:pt x="1585442" y="4116032"/>
                  </a:lnTo>
                  <a:lnTo>
                    <a:pt x="1575066" y="4156989"/>
                  </a:lnTo>
                  <a:lnTo>
                    <a:pt x="1564398" y="4197502"/>
                  </a:lnTo>
                  <a:lnTo>
                    <a:pt x="1553438" y="4237583"/>
                  </a:lnTo>
                  <a:lnTo>
                    <a:pt x="1542199" y="4277207"/>
                  </a:lnTo>
                  <a:lnTo>
                    <a:pt x="1530692" y="4316374"/>
                  </a:lnTo>
                  <a:lnTo>
                    <a:pt x="1518920" y="4355071"/>
                  </a:lnTo>
                  <a:lnTo>
                    <a:pt x="1506867" y="4393298"/>
                  </a:lnTo>
                  <a:lnTo>
                    <a:pt x="1494574" y="4431042"/>
                  </a:lnTo>
                  <a:lnTo>
                    <a:pt x="1482013" y="4468292"/>
                  </a:lnTo>
                  <a:lnTo>
                    <a:pt x="1469199" y="4505058"/>
                  </a:lnTo>
                  <a:lnTo>
                    <a:pt x="1456156" y="4541304"/>
                  </a:lnTo>
                  <a:lnTo>
                    <a:pt x="1442859" y="4577042"/>
                  </a:lnTo>
                  <a:lnTo>
                    <a:pt x="1415592" y="4646942"/>
                  </a:lnTo>
                  <a:lnTo>
                    <a:pt x="1387424" y="4714697"/>
                  </a:lnTo>
                  <a:lnTo>
                    <a:pt x="1358404" y="4780242"/>
                  </a:lnTo>
                  <a:lnTo>
                    <a:pt x="1328585" y="4843500"/>
                  </a:lnTo>
                  <a:lnTo>
                    <a:pt x="1297990" y="4904448"/>
                  </a:lnTo>
                  <a:lnTo>
                    <a:pt x="1266659" y="4962982"/>
                  </a:lnTo>
                  <a:lnTo>
                    <a:pt x="1234655" y="5019065"/>
                  </a:lnTo>
                  <a:lnTo>
                    <a:pt x="1202004" y="5072621"/>
                  </a:lnTo>
                  <a:lnTo>
                    <a:pt x="1168755" y="5123599"/>
                  </a:lnTo>
                  <a:lnTo>
                    <a:pt x="1134935" y="5171922"/>
                  </a:lnTo>
                  <a:lnTo>
                    <a:pt x="1100594" y="5217541"/>
                  </a:lnTo>
                  <a:lnTo>
                    <a:pt x="1065784" y="5260391"/>
                  </a:lnTo>
                  <a:lnTo>
                    <a:pt x="1030528" y="5300396"/>
                  </a:lnTo>
                  <a:lnTo>
                    <a:pt x="994892" y="5337518"/>
                  </a:lnTo>
                  <a:lnTo>
                    <a:pt x="958888" y="5371681"/>
                  </a:lnTo>
                  <a:lnTo>
                    <a:pt x="922578" y="5402808"/>
                  </a:lnTo>
                  <a:lnTo>
                    <a:pt x="977569" y="5378018"/>
                  </a:lnTo>
                  <a:lnTo>
                    <a:pt x="1031989" y="5352935"/>
                  </a:lnTo>
                  <a:lnTo>
                    <a:pt x="1085824" y="5327561"/>
                  </a:lnTo>
                  <a:lnTo>
                    <a:pt x="1139088" y="5301894"/>
                  </a:lnTo>
                  <a:lnTo>
                    <a:pt x="1191780" y="5275935"/>
                  </a:lnTo>
                  <a:lnTo>
                    <a:pt x="1243901" y="5249697"/>
                  </a:lnTo>
                  <a:lnTo>
                    <a:pt x="1295450" y="5223180"/>
                  </a:lnTo>
                  <a:lnTo>
                    <a:pt x="1346428" y="5196383"/>
                  </a:lnTo>
                  <a:lnTo>
                    <a:pt x="1396822" y="5169306"/>
                  </a:lnTo>
                  <a:lnTo>
                    <a:pt x="1446657" y="5141950"/>
                  </a:lnTo>
                  <a:lnTo>
                    <a:pt x="1495933" y="5114328"/>
                  </a:lnTo>
                  <a:lnTo>
                    <a:pt x="1544624" y="5086439"/>
                  </a:lnTo>
                  <a:lnTo>
                    <a:pt x="1592757" y="5058283"/>
                  </a:lnTo>
                  <a:lnTo>
                    <a:pt x="1640319" y="5029860"/>
                  </a:lnTo>
                  <a:lnTo>
                    <a:pt x="1687322" y="5001184"/>
                  </a:lnTo>
                  <a:lnTo>
                    <a:pt x="1733753" y="4972240"/>
                  </a:lnTo>
                  <a:lnTo>
                    <a:pt x="1779625" y="4943043"/>
                  </a:lnTo>
                  <a:lnTo>
                    <a:pt x="1824926" y="4913604"/>
                  </a:lnTo>
                  <a:lnTo>
                    <a:pt x="1842185" y="4902149"/>
                  </a:lnTo>
                  <a:lnTo>
                    <a:pt x="1842185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7" name="object 7"/>
            <p:cNvSpPr/>
            <p:nvPr/>
          </p:nvSpPr>
          <p:spPr>
            <a:xfrm>
              <a:off x="5715399" y="2125338"/>
              <a:ext cx="654050" cy="1024255"/>
            </a:xfrm>
            <a:custGeom>
              <a:avLst/>
              <a:gdLst/>
              <a:ahLst/>
              <a:cxnLst/>
              <a:rect l="l" t="t" r="r" b="b"/>
              <a:pathLst>
                <a:path w="654050" h="1024255">
                  <a:moveTo>
                    <a:pt x="653903" y="0"/>
                  </a:moveTo>
                  <a:lnTo>
                    <a:pt x="602718" y="13628"/>
                  </a:lnTo>
                  <a:lnTo>
                    <a:pt x="552619" y="30038"/>
                  </a:lnTo>
                  <a:lnTo>
                    <a:pt x="503751" y="49076"/>
                  </a:lnTo>
                  <a:lnTo>
                    <a:pt x="456259" y="70586"/>
                  </a:lnTo>
                  <a:lnTo>
                    <a:pt x="410288" y="94414"/>
                  </a:lnTo>
                  <a:lnTo>
                    <a:pt x="365984" y="120403"/>
                  </a:lnTo>
                  <a:lnTo>
                    <a:pt x="323491" y="148400"/>
                  </a:lnTo>
                  <a:lnTo>
                    <a:pt x="282954" y="178249"/>
                  </a:lnTo>
                  <a:lnTo>
                    <a:pt x="244518" y="209796"/>
                  </a:lnTo>
                  <a:lnTo>
                    <a:pt x="208329" y="242885"/>
                  </a:lnTo>
                  <a:lnTo>
                    <a:pt x="174532" y="277362"/>
                  </a:lnTo>
                  <a:lnTo>
                    <a:pt x="143271" y="313071"/>
                  </a:lnTo>
                  <a:lnTo>
                    <a:pt x="114692" y="349857"/>
                  </a:lnTo>
                  <a:lnTo>
                    <a:pt x="88939" y="387566"/>
                  </a:lnTo>
                  <a:lnTo>
                    <a:pt x="66158" y="426043"/>
                  </a:lnTo>
                  <a:lnTo>
                    <a:pt x="46493" y="465132"/>
                  </a:lnTo>
                  <a:lnTo>
                    <a:pt x="30091" y="504679"/>
                  </a:lnTo>
                  <a:lnTo>
                    <a:pt x="17095" y="544528"/>
                  </a:lnTo>
                  <a:lnTo>
                    <a:pt x="7651" y="584525"/>
                  </a:lnTo>
                  <a:lnTo>
                    <a:pt x="1904" y="624515"/>
                  </a:lnTo>
                  <a:lnTo>
                    <a:pt x="0" y="664343"/>
                  </a:lnTo>
                  <a:lnTo>
                    <a:pt x="2860" y="710440"/>
                  </a:lnTo>
                  <a:lnTo>
                    <a:pt x="11134" y="753519"/>
                  </a:lnTo>
                  <a:lnTo>
                    <a:pt x="24583" y="793547"/>
                  </a:lnTo>
                  <a:lnTo>
                    <a:pt x="42969" y="830489"/>
                  </a:lnTo>
                  <a:lnTo>
                    <a:pt x="66054" y="864313"/>
                  </a:lnTo>
                  <a:lnTo>
                    <a:pt x="93599" y="894985"/>
                  </a:lnTo>
                  <a:lnTo>
                    <a:pt x="125366" y="922473"/>
                  </a:lnTo>
                  <a:lnTo>
                    <a:pt x="161116" y="946743"/>
                  </a:lnTo>
                  <a:lnTo>
                    <a:pt x="200610" y="967762"/>
                  </a:lnTo>
                  <a:lnTo>
                    <a:pt x="243611" y="985496"/>
                  </a:lnTo>
                  <a:lnTo>
                    <a:pt x="289879" y="999913"/>
                  </a:lnTo>
                  <a:lnTo>
                    <a:pt x="339177" y="1010979"/>
                  </a:lnTo>
                  <a:lnTo>
                    <a:pt x="391266" y="1018661"/>
                  </a:lnTo>
                  <a:lnTo>
                    <a:pt x="445907" y="1022926"/>
                  </a:lnTo>
                  <a:lnTo>
                    <a:pt x="502862" y="1023740"/>
                  </a:lnTo>
                  <a:lnTo>
                    <a:pt x="453893" y="1013450"/>
                  </a:lnTo>
                  <a:lnTo>
                    <a:pt x="409134" y="998654"/>
                  </a:lnTo>
                  <a:lnTo>
                    <a:pt x="368535" y="979442"/>
                  </a:lnTo>
                  <a:lnTo>
                    <a:pt x="332043" y="955903"/>
                  </a:lnTo>
                  <a:lnTo>
                    <a:pt x="299608" y="928127"/>
                  </a:lnTo>
                  <a:lnTo>
                    <a:pt x="271177" y="896203"/>
                  </a:lnTo>
                  <a:lnTo>
                    <a:pt x="246700" y="860223"/>
                  </a:lnTo>
                  <a:lnTo>
                    <a:pt x="226125" y="820274"/>
                  </a:lnTo>
                  <a:lnTo>
                    <a:pt x="209400" y="776448"/>
                  </a:lnTo>
                  <a:lnTo>
                    <a:pt x="196475" y="728833"/>
                  </a:lnTo>
                  <a:lnTo>
                    <a:pt x="190706" y="686898"/>
                  </a:lnTo>
                  <a:lnTo>
                    <a:pt x="188425" y="644251"/>
                  </a:lnTo>
                  <a:lnTo>
                    <a:pt x="189551" y="601107"/>
                  </a:lnTo>
                  <a:lnTo>
                    <a:pt x="194007" y="557682"/>
                  </a:lnTo>
                  <a:lnTo>
                    <a:pt x="201714" y="514191"/>
                  </a:lnTo>
                  <a:lnTo>
                    <a:pt x="212593" y="470847"/>
                  </a:lnTo>
                  <a:lnTo>
                    <a:pt x="226565" y="427867"/>
                  </a:lnTo>
                  <a:lnTo>
                    <a:pt x="243552" y="385465"/>
                  </a:lnTo>
                  <a:lnTo>
                    <a:pt x="263475" y="343857"/>
                  </a:lnTo>
                  <a:lnTo>
                    <a:pt x="286255" y="303256"/>
                  </a:lnTo>
                  <a:lnTo>
                    <a:pt x="311814" y="263879"/>
                  </a:lnTo>
                  <a:lnTo>
                    <a:pt x="340073" y="225940"/>
                  </a:lnTo>
                  <a:lnTo>
                    <a:pt x="370953" y="189655"/>
                  </a:lnTo>
                  <a:lnTo>
                    <a:pt x="404376" y="155237"/>
                  </a:lnTo>
                  <a:lnTo>
                    <a:pt x="440263" y="122902"/>
                  </a:lnTo>
                  <a:lnTo>
                    <a:pt x="478536" y="92866"/>
                  </a:lnTo>
                  <a:lnTo>
                    <a:pt x="519114" y="65342"/>
                  </a:lnTo>
                  <a:lnTo>
                    <a:pt x="561921" y="40547"/>
                  </a:lnTo>
                  <a:lnTo>
                    <a:pt x="606877" y="18694"/>
                  </a:lnTo>
                  <a:lnTo>
                    <a:pt x="653903" y="0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8" name="object 8"/>
            <p:cNvSpPr/>
            <p:nvPr/>
          </p:nvSpPr>
          <p:spPr>
            <a:xfrm>
              <a:off x="4282922" y="3494138"/>
              <a:ext cx="2813050" cy="860425"/>
            </a:xfrm>
            <a:custGeom>
              <a:avLst/>
              <a:gdLst/>
              <a:ahLst/>
              <a:cxnLst/>
              <a:rect l="l" t="t" r="r" b="b"/>
              <a:pathLst>
                <a:path w="2813050" h="860425">
                  <a:moveTo>
                    <a:pt x="275577" y="7366"/>
                  </a:moveTo>
                  <a:lnTo>
                    <a:pt x="219887" y="7366"/>
                  </a:lnTo>
                  <a:lnTo>
                    <a:pt x="107276" y="226415"/>
                  </a:lnTo>
                  <a:lnTo>
                    <a:pt x="59385" y="7366"/>
                  </a:lnTo>
                  <a:lnTo>
                    <a:pt x="0" y="7366"/>
                  </a:lnTo>
                  <a:lnTo>
                    <a:pt x="72898" y="297256"/>
                  </a:lnTo>
                  <a:lnTo>
                    <a:pt x="117525" y="297256"/>
                  </a:lnTo>
                  <a:lnTo>
                    <a:pt x="156146" y="226415"/>
                  </a:lnTo>
                  <a:lnTo>
                    <a:pt x="275577" y="7366"/>
                  </a:lnTo>
                  <a:close/>
                </a:path>
                <a:path w="2813050" h="860425">
                  <a:moveTo>
                    <a:pt x="560730" y="151904"/>
                  </a:moveTo>
                  <a:lnTo>
                    <a:pt x="560654" y="100253"/>
                  </a:lnTo>
                  <a:lnTo>
                    <a:pt x="545744" y="57810"/>
                  </a:lnTo>
                  <a:lnTo>
                    <a:pt x="535863" y="46659"/>
                  </a:lnTo>
                  <a:lnTo>
                    <a:pt x="517550" y="25984"/>
                  </a:lnTo>
                  <a:lnTo>
                    <a:pt x="506691" y="20612"/>
                  </a:lnTo>
                  <a:lnTo>
                    <a:pt x="506691" y="150266"/>
                  </a:lnTo>
                  <a:lnTo>
                    <a:pt x="493534" y="193192"/>
                  </a:lnTo>
                  <a:lnTo>
                    <a:pt x="468490" y="227304"/>
                  </a:lnTo>
                  <a:lnTo>
                    <a:pt x="433781" y="249834"/>
                  </a:lnTo>
                  <a:lnTo>
                    <a:pt x="391617" y="257962"/>
                  </a:lnTo>
                  <a:lnTo>
                    <a:pt x="352005" y="249834"/>
                  </a:lnTo>
                  <a:lnTo>
                    <a:pt x="323799" y="227304"/>
                  </a:lnTo>
                  <a:lnTo>
                    <a:pt x="308419" y="193192"/>
                  </a:lnTo>
                  <a:lnTo>
                    <a:pt x="307276" y="150266"/>
                  </a:lnTo>
                  <a:lnTo>
                    <a:pt x="320167" y="109715"/>
                  </a:lnTo>
                  <a:lnTo>
                    <a:pt x="345046" y="76809"/>
                  </a:lnTo>
                  <a:lnTo>
                    <a:pt x="379590" y="54724"/>
                  </a:lnTo>
                  <a:lnTo>
                    <a:pt x="421525" y="46659"/>
                  </a:lnTo>
                  <a:lnTo>
                    <a:pt x="461365" y="54724"/>
                  </a:lnTo>
                  <a:lnTo>
                    <a:pt x="489737" y="76809"/>
                  </a:lnTo>
                  <a:lnTo>
                    <a:pt x="505294" y="109715"/>
                  </a:lnTo>
                  <a:lnTo>
                    <a:pt x="506691" y="150266"/>
                  </a:lnTo>
                  <a:lnTo>
                    <a:pt x="506691" y="20612"/>
                  </a:lnTo>
                  <a:lnTo>
                    <a:pt x="477659" y="6235"/>
                  </a:lnTo>
                  <a:lnTo>
                    <a:pt x="427659" y="0"/>
                  </a:lnTo>
                  <a:lnTo>
                    <a:pt x="376453" y="7048"/>
                  </a:lnTo>
                  <a:lnTo>
                    <a:pt x="331317" y="27279"/>
                  </a:lnTo>
                  <a:lnTo>
                    <a:pt x="294309" y="59347"/>
                  </a:lnTo>
                  <a:lnTo>
                    <a:pt x="267462" y="101879"/>
                  </a:lnTo>
                  <a:lnTo>
                    <a:pt x="252806" y="153543"/>
                  </a:lnTo>
                  <a:lnTo>
                    <a:pt x="253085" y="204000"/>
                  </a:lnTo>
                  <a:lnTo>
                    <a:pt x="268033" y="245821"/>
                  </a:lnTo>
                  <a:lnTo>
                    <a:pt x="296037" y="277507"/>
                  </a:lnTo>
                  <a:lnTo>
                    <a:pt x="335457" y="297599"/>
                  </a:lnTo>
                  <a:lnTo>
                    <a:pt x="384670" y="304622"/>
                  </a:lnTo>
                  <a:lnTo>
                    <a:pt x="436664" y="296799"/>
                  </a:lnTo>
                  <a:lnTo>
                    <a:pt x="482257" y="276225"/>
                  </a:lnTo>
                  <a:lnTo>
                    <a:pt x="503516" y="257962"/>
                  </a:lnTo>
                  <a:lnTo>
                    <a:pt x="519455" y="244284"/>
                  </a:lnTo>
                  <a:lnTo>
                    <a:pt x="546265" y="202374"/>
                  </a:lnTo>
                  <a:lnTo>
                    <a:pt x="560730" y="151904"/>
                  </a:lnTo>
                  <a:close/>
                </a:path>
                <a:path w="2813050" h="860425">
                  <a:moveTo>
                    <a:pt x="764286" y="250571"/>
                  </a:moveTo>
                  <a:lnTo>
                    <a:pt x="641032" y="250571"/>
                  </a:lnTo>
                  <a:lnTo>
                    <a:pt x="675436" y="7366"/>
                  </a:lnTo>
                  <a:lnTo>
                    <a:pt x="623836" y="7366"/>
                  </a:lnTo>
                  <a:lnTo>
                    <a:pt x="582891" y="297256"/>
                  </a:lnTo>
                  <a:lnTo>
                    <a:pt x="757732" y="297256"/>
                  </a:lnTo>
                  <a:lnTo>
                    <a:pt x="764286" y="250571"/>
                  </a:lnTo>
                  <a:close/>
                </a:path>
                <a:path w="2813050" h="860425">
                  <a:moveTo>
                    <a:pt x="1079004" y="151904"/>
                  </a:moveTo>
                  <a:lnTo>
                    <a:pt x="1078915" y="100253"/>
                  </a:lnTo>
                  <a:lnTo>
                    <a:pt x="1063993" y="57810"/>
                  </a:lnTo>
                  <a:lnTo>
                    <a:pt x="1054112" y="46659"/>
                  </a:lnTo>
                  <a:lnTo>
                    <a:pt x="1035799" y="25984"/>
                  </a:lnTo>
                  <a:lnTo>
                    <a:pt x="1024953" y="20624"/>
                  </a:lnTo>
                  <a:lnTo>
                    <a:pt x="1024953" y="150266"/>
                  </a:lnTo>
                  <a:lnTo>
                    <a:pt x="1011809" y="193192"/>
                  </a:lnTo>
                  <a:lnTo>
                    <a:pt x="986764" y="227304"/>
                  </a:lnTo>
                  <a:lnTo>
                    <a:pt x="952055" y="249834"/>
                  </a:lnTo>
                  <a:lnTo>
                    <a:pt x="909916" y="257962"/>
                  </a:lnTo>
                  <a:lnTo>
                    <a:pt x="870292" y="249834"/>
                  </a:lnTo>
                  <a:lnTo>
                    <a:pt x="842073" y="227304"/>
                  </a:lnTo>
                  <a:lnTo>
                    <a:pt x="826681" y="193192"/>
                  </a:lnTo>
                  <a:lnTo>
                    <a:pt x="825525" y="150266"/>
                  </a:lnTo>
                  <a:lnTo>
                    <a:pt x="838428" y="109715"/>
                  </a:lnTo>
                  <a:lnTo>
                    <a:pt x="863307" y="76809"/>
                  </a:lnTo>
                  <a:lnTo>
                    <a:pt x="897851" y="54724"/>
                  </a:lnTo>
                  <a:lnTo>
                    <a:pt x="939774" y="46659"/>
                  </a:lnTo>
                  <a:lnTo>
                    <a:pt x="979639" y="54724"/>
                  </a:lnTo>
                  <a:lnTo>
                    <a:pt x="1008011" y="76809"/>
                  </a:lnTo>
                  <a:lnTo>
                    <a:pt x="1023569" y="109715"/>
                  </a:lnTo>
                  <a:lnTo>
                    <a:pt x="1024953" y="150266"/>
                  </a:lnTo>
                  <a:lnTo>
                    <a:pt x="1024953" y="20624"/>
                  </a:lnTo>
                  <a:lnTo>
                    <a:pt x="995921" y="6235"/>
                  </a:lnTo>
                  <a:lnTo>
                    <a:pt x="945921" y="0"/>
                  </a:lnTo>
                  <a:lnTo>
                    <a:pt x="894715" y="7048"/>
                  </a:lnTo>
                  <a:lnTo>
                    <a:pt x="849579" y="27279"/>
                  </a:lnTo>
                  <a:lnTo>
                    <a:pt x="812571" y="59347"/>
                  </a:lnTo>
                  <a:lnTo>
                    <a:pt x="785723" y="101879"/>
                  </a:lnTo>
                  <a:lnTo>
                    <a:pt x="771080" y="153543"/>
                  </a:lnTo>
                  <a:lnTo>
                    <a:pt x="771334" y="204000"/>
                  </a:lnTo>
                  <a:lnTo>
                    <a:pt x="786295" y="245821"/>
                  </a:lnTo>
                  <a:lnTo>
                    <a:pt x="814298" y="277507"/>
                  </a:lnTo>
                  <a:lnTo>
                    <a:pt x="853706" y="297599"/>
                  </a:lnTo>
                  <a:lnTo>
                    <a:pt x="902919" y="304622"/>
                  </a:lnTo>
                  <a:lnTo>
                    <a:pt x="954913" y="296799"/>
                  </a:lnTo>
                  <a:lnTo>
                    <a:pt x="1000506" y="276225"/>
                  </a:lnTo>
                  <a:lnTo>
                    <a:pt x="1021765" y="257962"/>
                  </a:lnTo>
                  <a:lnTo>
                    <a:pt x="1037717" y="244284"/>
                  </a:lnTo>
                  <a:lnTo>
                    <a:pt x="1064539" y="202374"/>
                  </a:lnTo>
                  <a:lnTo>
                    <a:pt x="1079004" y="151904"/>
                  </a:lnTo>
                  <a:close/>
                </a:path>
                <a:path w="2813050" h="860425">
                  <a:moveTo>
                    <a:pt x="1307211" y="623493"/>
                  </a:moveTo>
                  <a:lnTo>
                    <a:pt x="1305191" y="574370"/>
                  </a:lnTo>
                  <a:lnTo>
                    <a:pt x="1286090" y="536549"/>
                  </a:lnTo>
                  <a:lnTo>
                    <a:pt x="1285532" y="535444"/>
                  </a:lnTo>
                  <a:lnTo>
                    <a:pt x="1265237" y="520725"/>
                  </a:lnTo>
                  <a:lnTo>
                    <a:pt x="1265237" y="623493"/>
                  </a:lnTo>
                  <a:lnTo>
                    <a:pt x="1254467" y="657733"/>
                  </a:lnTo>
                  <a:lnTo>
                    <a:pt x="1233817" y="685317"/>
                  </a:lnTo>
                  <a:lnTo>
                    <a:pt x="1205026" y="703707"/>
                  </a:lnTo>
                  <a:lnTo>
                    <a:pt x="1169809" y="710399"/>
                  </a:lnTo>
                  <a:lnTo>
                    <a:pt x="1136535" y="703707"/>
                  </a:lnTo>
                  <a:lnTo>
                    <a:pt x="1130427" y="698919"/>
                  </a:lnTo>
                  <a:lnTo>
                    <a:pt x="1113040" y="685317"/>
                  </a:lnTo>
                  <a:lnTo>
                    <a:pt x="1100328" y="657733"/>
                  </a:lnTo>
                  <a:lnTo>
                    <a:pt x="1099362" y="623493"/>
                  </a:lnTo>
                  <a:lnTo>
                    <a:pt x="1110068" y="589267"/>
                  </a:lnTo>
                  <a:lnTo>
                    <a:pt x="1130541" y="561670"/>
                  </a:lnTo>
                  <a:lnTo>
                    <a:pt x="1159167" y="543255"/>
                  </a:lnTo>
                  <a:lnTo>
                    <a:pt x="1173251" y="540562"/>
                  </a:lnTo>
                  <a:lnTo>
                    <a:pt x="1194295" y="536549"/>
                  </a:lnTo>
                  <a:lnTo>
                    <a:pt x="1227645" y="543255"/>
                  </a:lnTo>
                  <a:lnTo>
                    <a:pt x="1251305" y="561670"/>
                  </a:lnTo>
                  <a:lnTo>
                    <a:pt x="1264196" y="589267"/>
                  </a:lnTo>
                  <a:lnTo>
                    <a:pt x="1265237" y="623493"/>
                  </a:lnTo>
                  <a:lnTo>
                    <a:pt x="1265237" y="520725"/>
                  </a:lnTo>
                  <a:lnTo>
                    <a:pt x="1250226" y="509828"/>
                  </a:lnTo>
                  <a:lnTo>
                    <a:pt x="1201293" y="500608"/>
                  </a:lnTo>
                  <a:lnTo>
                    <a:pt x="1176489" y="503339"/>
                  </a:lnTo>
                  <a:lnTo>
                    <a:pt x="1153185" y="511213"/>
                  </a:lnTo>
                  <a:lnTo>
                    <a:pt x="1131582" y="523773"/>
                  </a:lnTo>
                  <a:lnTo>
                    <a:pt x="1111846" y="540562"/>
                  </a:lnTo>
                  <a:lnTo>
                    <a:pt x="1110881" y="540562"/>
                  </a:lnTo>
                  <a:lnTo>
                    <a:pt x="1135862" y="362699"/>
                  </a:lnTo>
                  <a:lnTo>
                    <a:pt x="1096886" y="362699"/>
                  </a:lnTo>
                  <a:lnTo>
                    <a:pt x="1043927" y="740371"/>
                  </a:lnTo>
                  <a:lnTo>
                    <a:pt x="1082903" y="740371"/>
                  </a:lnTo>
                  <a:lnTo>
                    <a:pt x="1088872" y="698919"/>
                  </a:lnTo>
                  <a:lnTo>
                    <a:pt x="1089888" y="698919"/>
                  </a:lnTo>
                  <a:lnTo>
                    <a:pt x="1101369" y="717511"/>
                  </a:lnTo>
                  <a:lnTo>
                    <a:pt x="1119555" y="732586"/>
                  </a:lnTo>
                  <a:lnTo>
                    <a:pt x="1143622" y="742696"/>
                  </a:lnTo>
                  <a:lnTo>
                    <a:pt x="1172819" y="746379"/>
                  </a:lnTo>
                  <a:lnTo>
                    <a:pt x="1220012" y="737006"/>
                  </a:lnTo>
                  <a:lnTo>
                    <a:pt x="1260805" y="711161"/>
                  </a:lnTo>
                  <a:lnTo>
                    <a:pt x="1261389" y="710399"/>
                  </a:lnTo>
                  <a:lnTo>
                    <a:pt x="1291196" y="672198"/>
                  </a:lnTo>
                  <a:lnTo>
                    <a:pt x="1307211" y="623493"/>
                  </a:lnTo>
                  <a:close/>
                </a:path>
                <a:path w="2813050" h="860425">
                  <a:moveTo>
                    <a:pt x="1403553" y="7366"/>
                  </a:moveTo>
                  <a:lnTo>
                    <a:pt x="1351953" y="7366"/>
                  </a:lnTo>
                  <a:lnTo>
                    <a:pt x="1321663" y="222745"/>
                  </a:lnTo>
                  <a:lnTo>
                    <a:pt x="1320850" y="222745"/>
                  </a:lnTo>
                  <a:lnTo>
                    <a:pt x="1245247" y="74930"/>
                  </a:lnTo>
                  <a:lnTo>
                    <a:pt x="1210691" y="7366"/>
                  </a:lnTo>
                  <a:lnTo>
                    <a:pt x="1142326" y="7366"/>
                  </a:lnTo>
                  <a:lnTo>
                    <a:pt x="1101356" y="297256"/>
                  </a:lnTo>
                  <a:lnTo>
                    <a:pt x="1152944" y="297256"/>
                  </a:lnTo>
                  <a:lnTo>
                    <a:pt x="1184071" y="74930"/>
                  </a:lnTo>
                  <a:lnTo>
                    <a:pt x="1184897" y="74930"/>
                  </a:lnTo>
                  <a:lnTo>
                    <a:pt x="1297089" y="297256"/>
                  </a:lnTo>
                  <a:lnTo>
                    <a:pt x="1362621" y="297256"/>
                  </a:lnTo>
                  <a:lnTo>
                    <a:pt x="1373136" y="222745"/>
                  </a:lnTo>
                  <a:lnTo>
                    <a:pt x="1403553" y="7366"/>
                  </a:lnTo>
                  <a:close/>
                </a:path>
                <a:path w="2813050" h="860425">
                  <a:moveTo>
                    <a:pt x="1583778" y="622973"/>
                  </a:moveTo>
                  <a:lnTo>
                    <a:pt x="1583474" y="602500"/>
                  </a:lnTo>
                  <a:lnTo>
                    <a:pt x="1583004" y="571195"/>
                  </a:lnTo>
                  <a:lnTo>
                    <a:pt x="1567370" y="536549"/>
                  </a:lnTo>
                  <a:lnTo>
                    <a:pt x="1565668" y="532765"/>
                  </a:lnTo>
                  <a:lnTo>
                    <a:pt x="1544789" y="517055"/>
                  </a:lnTo>
                  <a:lnTo>
                    <a:pt x="1544789" y="602500"/>
                  </a:lnTo>
                  <a:lnTo>
                    <a:pt x="1397914" y="602500"/>
                  </a:lnTo>
                  <a:lnTo>
                    <a:pt x="1409661" y="575551"/>
                  </a:lnTo>
                  <a:lnTo>
                    <a:pt x="1428457" y="554736"/>
                  </a:lnTo>
                  <a:lnTo>
                    <a:pt x="1453349" y="541312"/>
                  </a:lnTo>
                  <a:lnTo>
                    <a:pt x="1483347" y="536549"/>
                  </a:lnTo>
                  <a:lnTo>
                    <a:pt x="1511630" y="541312"/>
                  </a:lnTo>
                  <a:lnTo>
                    <a:pt x="1531670" y="554736"/>
                  </a:lnTo>
                  <a:lnTo>
                    <a:pt x="1542910" y="575551"/>
                  </a:lnTo>
                  <a:lnTo>
                    <a:pt x="1544789" y="602500"/>
                  </a:lnTo>
                  <a:lnTo>
                    <a:pt x="1544789" y="517055"/>
                  </a:lnTo>
                  <a:lnTo>
                    <a:pt x="1533893" y="508838"/>
                  </a:lnTo>
                  <a:lnTo>
                    <a:pt x="1489849" y="500608"/>
                  </a:lnTo>
                  <a:lnTo>
                    <a:pt x="1440776" y="509625"/>
                  </a:lnTo>
                  <a:lnTo>
                    <a:pt x="1399298" y="534885"/>
                  </a:lnTo>
                  <a:lnTo>
                    <a:pt x="1368869" y="573735"/>
                  </a:lnTo>
                  <a:lnTo>
                    <a:pt x="1352969" y="623493"/>
                  </a:lnTo>
                  <a:lnTo>
                    <a:pt x="1354404" y="671360"/>
                  </a:lnTo>
                  <a:lnTo>
                    <a:pt x="1372323" y="710412"/>
                  </a:lnTo>
                  <a:lnTo>
                    <a:pt x="1405801" y="736727"/>
                  </a:lnTo>
                  <a:lnTo>
                    <a:pt x="1453908" y="746379"/>
                  </a:lnTo>
                  <a:lnTo>
                    <a:pt x="1484985" y="743800"/>
                  </a:lnTo>
                  <a:lnTo>
                    <a:pt x="1513446" y="735457"/>
                  </a:lnTo>
                  <a:lnTo>
                    <a:pt x="1539862" y="720471"/>
                  </a:lnTo>
                  <a:lnTo>
                    <a:pt x="1550987" y="710399"/>
                  </a:lnTo>
                  <a:lnTo>
                    <a:pt x="1564779" y="697928"/>
                  </a:lnTo>
                  <a:lnTo>
                    <a:pt x="1538312" y="674941"/>
                  </a:lnTo>
                  <a:lnTo>
                    <a:pt x="1521548" y="690397"/>
                  </a:lnTo>
                  <a:lnTo>
                    <a:pt x="1503095" y="701484"/>
                  </a:lnTo>
                  <a:lnTo>
                    <a:pt x="1482394" y="708164"/>
                  </a:lnTo>
                  <a:lnTo>
                    <a:pt x="1458887" y="710399"/>
                  </a:lnTo>
                  <a:lnTo>
                    <a:pt x="1430324" y="704392"/>
                  </a:lnTo>
                  <a:lnTo>
                    <a:pt x="1409103" y="688111"/>
                  </a:lnTo>
                  <a:lnTo>
                    <a:pt x="1396415" y="664248"/>
                  </a:lnTo>
                  <a:lnTo>
                    <a:pt x="1393431" y="635469"/>
                  </a:lnTo>
                  <a:lnTo>
                    <a:pt x="1582267" y="635469"/>
                  </a:lnTo>
                  <a:lnTo>
                    <a:pt x="1583778" y="622973"/>
                  </a:lnTo>
                  <a:close/>
                </a:path>
                <a:path w="2813050" h="860425">
                  <a:moveTo>
                    <a:pt x="1661248" y="7366"/>
                  </a:moveTo>
                  <a:lnTo>
                    <a:pt x="1431925" y="7366"/>
                  </a:lnTo>
                  <a:lnTo>
                    <a:pt x="1424952" y="54025"/>
                  </a:lnTo>
                  <a:lnTo>
                    <a:pt x="1513827" y="54025"/>
                  </a:lnTo>
                  <a:lnTo>
                    <a:pt x="1479842" y="297256"/>
                  </a:lnTo>
                  <a:lnTo>
                    <a:pt x="1531442" y="297256"/>
                  </a:lnTo>
                  <a:lnTo>
                    <a:pt x="1565427" y="54025"/>
                  </a:lnTo>
                  <a:lnTo>
                    <a:pt x="1654276" y="54025"/>
                  </a:lnTo>
                  <a:lnTo>
                    <a:pt x="1661248" y="7366"/>
                  </a:lnTo>
                  <a:close/>
                </a:path>
                <a:path w="2813050" h="860425">
                  <a:moveTo>
                    <a:pt x="1890166" y="297256"/>
                  </a:moveTo>
                  <a:lnTo>
                    <a:pt x="1870964" y="230936"/>
                  </a:lnTo>
                  <a:lnTo>
                    <a:pt x="1858149" y="186702"/>
                  </a:lnTo>
                  <a:lnTo>
                    <a:pt x="1824012" y="68783"/>
                  </a:lnTo>
                  <a:lnTo>
                    <a:pt x="1806232" y="7366"/>
                  </a:lnTo>
                  <a:lnTo>
                    <a:pt x="1801710" y="7366"/>
                  </a:lnTo>
                  <a:lnTo>
                    <a:pt x="1801710" y="186702"/>
                  </a:lnTo>
                  <a:lnTo>
                    <a:pt x="1711642" y="186702"/>
                  </a:lnTo>
                  <a:lnTo>
                    <a:pt x="1773466" y="68783"/>
                  </a:lnTo>
                  <a:lnTo>
                    <a:pt x="1801710" y="186702"/>
                  </a:lnTo>
                  <a:lnTo>
                    <a:pt x="1801710" y="7366"/>
                  </a:lnTo>
                  <a:lnTo>
                    <a:pt x="1761578" y="7366"/>
                  </a:lnTo>
                  <a:lnTo>
                    <a:pt x="1594523" y="297256"/>
                  </a:lnTo>
                  <a:lnTo>
                    <a:pt x="1652270" y="297256"/>
                  </a:lnTo>
                  <a:lnTo>
                    <a:pt x="1687880" y="230936"/>
                  </a:lnTo>
                  <a:lnTo>
                    <a:pt x="1813598" y="230936"/>
                  </a:lnTo>
                  <a:lnTo>
                    <a:pt x="1831200" y="297256"/>
                  </a:lnTo>
                  <a:lnTo>
                    <a:pt x="1890166" y="297256"/>
                  </a:lnTo>
                  <a:close/>
                </a:path>
                <a:path w="2813050" h="860425">
                  <a:moveTo>
                    <a:pt x="1982444" y="506590"/>
                  </a:moveTo>
                  <a:lnTo>
                    <a:pt x="1940471" y="506590"/>
                  </a:lnTo>
                  <a:lnTo>
                    <a:pt x="1862035" y="686422"/>
                  </a:lnTo>
                  <a:lnTo>
                    <a:pt x="1861045" y="686422"/>
                  </a:lnTo>
                  <a:lnTo>
                    <a:pt x="1835873" y="560539"/>
                  </a:lnTo>
                  <a:lnTo>
                    <a:pt x="1825078" y="506590"/>
                  </a:lnTo>
                  <a:lnTo>
                    <a:pt x="1784121" y="506590"/>
                  </a:lnTo>
                  <a:lnTo>
                    <a:pt x="1698180" y="686422"/>
                  </a:lnTo>
                  <a:lnTo>
                    <a:pt x="1697189" y="686422"/>
                  </a:lnTo>
                  <a:lnTo>
                    <a:pt x="1669211" y="506590"/>
                  </a:lnTo>
                  <a:lnTo>
                    <a:pt x="1626247" y="506590"/>
                  </a:lnTo>
                  <a:lnTo>
                    <a:pt x="1669211" y="740371"/>
                  </a:lnTo>
                  <a:lnTo>
                    <a:pt x="1709166" y="740371"/>
                  </a:lnTo>
                  <a:lnTo>
                    <a:pt x="1734502" y="686422"/>
                  </a:lnTo>
                  <a:lnTo>
                    <a:pt x="1793608" y="560539"/>
                  </a:lnTo>
                  <a:lnTo>
                    <a:pt x="1794573" y="560539"/>
                  </a:lnTo>
                  <a:lnTo>
                    <a:pt x="1835569" y="740371"/>
                  </a:lnTo>
                  <a:lnTo>
                    <a:pt x="1874024" y="740371"/>
                  </a:lnTo>
                  <a:lnTo>
                    <a:pt x="1899043" y="686422"/>
                  </a:lnTo>
                  <a:lnTo>
                    <a:pt x="1982444" y="506590"/>
                  </a:lnTo>
                  <a:close/>
                </a:path>
                <a:path w="2813050" h="860425">
                  <a:moveTo>
                    <a:pt x="2160930" y="90462"/>
                  </a:moveTo>
                  <a:lnTo>
                    <a:pt x="2157653" y="51587"/>
                  </a:lnTo>
                  <a:lnTo>
                    <a:pt x="2157514" y="50025"/>
                  </a:lnTo>
                  <a:lnTo>
                    <a:pt x="2137054" y="24511"/>
                  </a:lnTo>
                  <a:lnTo>
                    <a:pt x="2106892" y="12192"/>
                  </a:lnTo>
                  <a:lnTo>
                    <a:pt x="2106892" y="90068"/>
                  </a:lnTo>
                  <a:lnTo>
                    <a:pt x="2097976" y="112229"/>
                  </a:lnTo>
                  <a:lnTo>
                    <a:pt x="2081377" y="124269"/>
                  </a:lnTo>
                  <a:lnTo>
                    <a:pt x="2060333" y="129222"/>
                  </a:lnTo>
                  <a:lnTo>
                    <a:pt x="2038083" y="130200"/>
                  </a:lnTo>
                  <a:lnTo>
                    <a:pt x="1997938" y="130200"/>
                  </a:lnTo>
                  <a:lnTo>
                    <a:pt x="2009000" y="51587"/>
                  </a:lnTo>
                  <a:lnTo>
                    <a:pt x="2053628" y="51587"/>
                  </a:lnTo>
                  <a:lnTo>
                    <a:pt x="2073859" y="52768"/>
                  </a:lnTo>
                  <a:lnTo>
                    <a:pt x="2092058" y="57924"/>
                  </a:lnTo>
                  <a:lnTo>
                    <a:pt x="2104364" y="69545"/>
                  </a:lnTo>
                  <a:lnTo>
                    <a:pt x="2106892" y="90068"/>
                  </a:lnTo>
                  <a:lnTo>
                    <a:pt x="2106892" y="12192"/>
                  </a:lnTo>
                  <a:lnTo>
                    <a:pt x="2104478" y="11201"/>
                  </a:lnTo>
                  <a:lnTo>
                    <a:pt x="2064689" y="7366"/>
                  </a:lnTo>
                  <a:lnTo>
                    <a:pt x="1963966" y="7366"/>
                  </a:lnTo>
                  <a:lnTo>
                    <a:pt x="1923008" y="297256"/>
                  </a:lnTo>
                  <a:lnTo>
                    <a:pt x="1974608" y="297256"/>
                  </a:lnTo>
                  <a:lnTo>
                    <a:pt x="1991791" y="174421"/>
                  </a:lnTo>
                  <a:lnTo>
                    <a:pt x="2029472" y="174421"/>
                  </a:lnTo>
                  <a:lnTo>
                    <a:pt x="2079459" y="297256"/>
                  </a:lnTo>
                  <a:lnTo>
                    <a:pt x="2141690" y="297256"/>
                  </a:lnTo>
                  <a:lnTo>
                    <a:pt x="2085149" y="174421"/>
                  </a:lnTo>
                  <a:lnTo>
                    <a:pt x="2082698" y="169087"/>
                  </a:lnTo>
                  <a:lnTo>
                    <a:pt x="2112594" y="160083"/>
                  </a:lnTo>
                  <a:lnTo>
                    <a:pt x="2136102" y="143141"/>
                  </a:lnTo>
                  <a:lnTo>
                    <a:pt x="2145055" y="130200"/>
                  </a:lnTo>
                  <a:lnTo>
                    <a:pt x="2152446" y="119507"/>
                  </a:lnTo>
                  <a:lnTo>
                    <a:pt x="2160930" y="90462"/>
                  </a:lnTo>
                  <a:close/>
                </a:path>
                <a:path w="2813050" h="860425">
                  <a:moveTo>
                    <a:pt x="2223541" y="622973"/>
                  </a:moveTo>
                  <a:lnTo>
                    <a:pt x="2222766" y="571195"/>
                  </a:lnTo>
                  <a:lnTo>
                    <a:pt x="2205418" y="532765"/>
                  </a:lnTo>
                  <a:lnTo>
                    <a:pt x="2184552" y="517055"/>
                  </a:lnTo>
                  <a:lnTo>
                    <a:pt x="2184552" y="602500"/>
                  </a:lnTo>
                  <a:lnTo>
                    <a:pt x="2037702" y="602500"/>
                  </a:lnTo>
                  <a:lnTo>
                    <a:pt x="2049424" y="575551"/>
                  </a:lnTo>
                  <a:lnTo>
                    <a:pt x="2068220" y="554736"/>
                  </a:lnTo>
                  <a:lnTo>
                    <a:pt x="2093099" y="541312"/>
                  </a:lnTo>
                  <a:lnTo>
                    <a:pt x="2123084" y="536549"/>
                  </a:lnTo>
                  <a:lnTo>
                    <a:pt x="2151380" y="541312"/>
                  </a:lnTo>
                  <a:lnTo>
                    <a:pt x="2171433" y="554736"/>
                  </a:lnTo>
                  <a:lnTo>
                    <a:pt x="2182672" y="575551"/>
                  </a:lnTo>
                  <a:lnTo>
                    <a:pt x="2184552" y="602500"/>
                  </a:lnTo>
                  <a:lnTo>
                    <a:pt x="2184552" y="517055"/>
                  </a:lnTo>
                  <a:lnTo>
                    <a:pt x="2173643" y="508838"/>
                  </a:lnTo>
                  <a:lnTo>
                    <a:pt x="2129625" y="500608"/>
                  </a:lnTo>
                  <a:lnTo>
                    <a:pt x="2080539" y="509625"/>
                  </a:lnTo>
                  <a:lnTo>
                    <a:pt x="2039061" y="534885"/>
                  </a:lnTo>
                  <a:lnTo>
                    <a:pt x="2008632" y="573735"/>
                  </a:lnTo>
                  <a:lnTo>
                    <a:pt x="1992731" y="623493"/>
                  </a:lnTo>
                  <a:lnTo>
                    <a:pt x="1994166" y="671360"/>
                  </a:lnTo>
                  <a:lnTo>
                    <a:pt x="2012086" y="710412"/>
                  </a:lnTo>
                  <a:lnTo>
                    <a:pt x="2045550" y="736727"/>
                  </a:lnTo>
                  <a:lnTo>
                    <a:pt x="2093620" y="746379"/>
                  </a:lnTo>
                  <a:lnTo>
                    <a:pt x="2124735" y="743800"/>
                  </a:lnTo>
                  <a:lnTo>
                    <a:pt x="2153221" y="735457"/>
                  </a:lnTo>
                  <a:lnTo>
                    <a:pt x="2179637" y="720471"/>
                  </a:lnTo>
                  <a:lnTo>
                    <a:pt x="2190762" y="710399"/>
                  </a:lnTo>
                  <a:lnTo>
                    <a:pt x="2204555" y="697928"/>
                  </a:lnTo>
                  <a:lnTo>
                    <a:pt x="2178075" y="674941"/>
                  </a:lnTo>
                  <a:lnTo>
                    <a:pt x="2161311" y="690397"/>
                  </a:lnTo>
                  <a:lnTo>
                    <a:pt x="2142845" y="701484"/>
                  </a:lnTo>
                  <a:lnTo>
                    <a:pt x="2122144" y="708164"/>
                  </a:lnTo>
                  <a:lnTo>
                    <a:pt x="2098636" y="710399"/>
                  </a:lnTo>
                  <a:lnTo>
                    <a:pt x="2070074" y="704392"/>
                  </a:lnTo>
                  <a:lnTo>
                    <a:pt x="2048865" y="688111"/>
                  </a:lnTo>
                  <a:lnTo>
                    <a:pt x="2036178" y="664248"/>
                  </a:lnTo>
                  <a:lnTo>
                    <a:pt x="2033193" y="635469"/>
                  </a:lnTo>
                  <a:lnTo>
                    <a:pt x="2222017" y="635469"/>
                  </a:lnTo>
                  <a:lnTo>
                    <a:pt x="2223541" y="622973"/>
                  </a:lnTo>
                  <a:close/>
                </a:path>
                <a:path w="2813050" h="860425">
                  <a:moveTo>
                    <a:pt x="2283295" y="7366"/>
                  </a:moveTo>
                  <a:lnTo>
                    <a:pt x="2231733" y="7366"/>
                  </a:lnTo>
                  <a:lnTo>
                    <a:pt x="2190775" y="297256"/>
                  </a:lnTo>
                  <a:lnTo>
                    <a:pt x="2242388" y="297256"/>
                  </a:lnTo>
                  <a:lnTo>
                    <a:pt x="2283295" y="7366"/>
                  </a:lnTo>
                  <a:close/>
                </a:path>
                <a:path w="2813050" h="860425">
                  <a:moveTo>
                    <a:pt x="2530754" y="506590"/>
                  </a:moveTo>
                  <a:lnTo>
                    <a:pt x="2491829" y="506590"/>
                  </a:lnTo>
                  <a:lnTo>
                    <a:pt x="2486304" y="546569"/>
                  </a:lnTo>
                  <a:lnTo>
                    <a:pt x="2485352" y="546569"/>
                  </a:lnTo>
                  <a:lnTo>
                    <a:pt x="2479217" y="536549"/>
                  </a:lnTo>
                  <a:lnTo>
                    <a:pt x="2475319" y="530186"/>
                  </a:lnTo>
                  <a:lnTo>
                    <a:pt x="2475319" y="622477"/>
                  </a:lnTo>
                  <a:lnTo>
                    <a:pt x="2465400" y="654723"/>
                  </a:lnTo>
                  <a:lnTo>
                    <a:pt x="2445410" y="681812"/>
                  </a:lnTo>
                  <a:lnTo>
                    <a:pt x="2416530" y="700468"/>
                  </a:lnTo>
                  <a:lnTo>
                    <a:pt x="2379942" y="707402"/>
                  </a:lnTo>
                  <a:lnTo>
                    <a:pt x="2348827" y="700976"/>
                  </a:lnTo>
                  <a:lnTo>
                    <a:pt x="2325217" y="683247"/>
                  </a:lnTo>
                  <a:lnTo>
                    <a:pt x="2311336" y="656628"/>
                  </a:lnTo>
                  <a:lnTo>
                    <a:pt x="2309457" y="623493"/>
                  </a:lnTo>
                  <a:lnTo>
                    <a:pt x="2320264" y="589267"/>
                  </a:lnTo>
                  <a:lnTo>
                    <a:pt x="2340927" y="561670"/>
                  </a:lnTo>
                  <a:lnTo>
                    <a:pt x="2369451" y="543255"/>
                  </a:lnTo>
                  <a:lnTo>
                    <a:pt x="2403881" y="536549"/>
                  </a:lnTo>
                  <a:lnTo>
                    <a:pt x="2436888" y="542886"/>
                  </a:lnTo>
                  <a:lnTo>
                    <a:pt x="2460764" y="560603"/>
                  </a:lnTo>
                  <a:lnTo>
                    <a:pt x="2474049" y="587768"/>
                  </a:lnTo>
                  <a:lnTo>
                    <a:pt x="2475319" y="622477"/>
                  </a:lnTo>
                  <a:lnTo>
                    <a:pt x="2475319" y="530186"/>
                  </a:lnTo>
                  <a:lnTo>
                    <a:pt x="2472956" y="526313"/>
                  </a:lnTo>
                  <a:lnTo>
                    <a:pt x="2454592" y="511962"/>
                  </a:lnTo>
                  <a:lnTo>
                    <a:pt x="2432469" y="503428"/>
                  </a:lnTo>
                  <a:lnTo>
                    <a:pt x="2408834" y="500608"/>
                  </a:lnTo>
                  <a:lnTo>
                    <a:pt x="2356840" y="509054"/>
                  </a:lnTo>
                  <a:lnTo>
                    <a:pt x="2314194" y="533387"/>
                  </a:lnTo>
                  <a:lnTo>
                    <a:pt x="2283523" y="572046"/>
                  </a:lnTo>
                  <a:lnTo>
                    <a:pt x="2267483" y="623493"/>
                  </a:lnTo>
                  <a:lnTo>
                    <a:pt x="2269731" y="671309"/>
                  </a:lnTo>
                  <a:lnTo>
                    <a:pt x="2289911" y="709282"/>
                  </a:lnTo>
                  <a:lnTo>
                    <a:pt x="2325738" y="734339"/>
                  </a:lnTo>
                  <a:lnTo>
                    <a:pt x="2374925" y="743369"/>
                  </a:lnTo>
                  <a:lnTo>
                    <a:pt x="2398636" y="740803"/>
                  </a:lnTo>
                  <a:lnTo>
                    <a:pt x="2422309" y="732891"/>
                  </a:lnTo>
                  <a:lnTo>
                    <a:pt x="2444369" y="719353"/>
                  </a:lnTo>
                  <a:lnTo>
                    <a:pt x="2456015" y="707402"/>
                  </a:lnTo>
                  <a:lnTo>
                    <a:pt x="2463317" y="699909"/>
                  </a:lnTo>
                  <a:lnTo>
                    <a:pt x="2464333" y="699909"/>
                  </a:lnTo>
                  <a:lnTo>
                    <a:pt x="2460333" y="729907"/>
                  </a:lnTo>
                  <a:lnTo>
                    <a:pt x="2451290" y="765517"/>
                  </a:lnTo>
                  <a:lnTo>
                    <a:pt x="2432989" y="795655"/>
                  </a:lnTo>
                  <a:lnTo>
                    <a:pt x="2402878" y="816521"/>
                  </a:lnTo>
                  <a:lnTo>
                    <a:pt x="2358415" y="824306"/>
                  </a:lnTo>
                  <a:lnTo>
                    <a:pt x="2333485" y="821715"/>
                  </a:lnTo>
                  <a:lnTo>
                    <a:pt x="2312149" y="814006"/>
                  </a:lnTo>
                  <a:lnTo>
                    <a:pt x="2293721" y="801344"/>
                  </a:lnTo>
                  <a:lnTo>
                    <a:pt x="2277516" y="783856"/>
                  </a:lnTo>
                  <a:lnTo>
                    <a:pt x="2245004" y="815822"/>
                  </a:lnTo>
                  <a:lnTo>
                    <a:pt x="2267547" y="836472"/>
                  </a:lnTo>
                  <a:lnTo>
                    <a:pt x="2292832" y="850239"/>
                  </a:lnTo>
                  <a:lnTo>
                    <a:pt x="2321306" y="857923"/>
                  </a:lnTo>
                  <a:lnTo>
                    <a:pt x="2353386" y="860298"/>
                  </a:lnTo>
                  <a:lnTo>
                    <a:pt x="2398890" y="854849"/>
                  </a:lnTo>
                  <a:lnTo>
                    <a:pt x="2436711" y="838720"/>
                  </a:lnTo>
                  <a:lnTo>
                    <a:pt x="2452878" y="824306"/>
                  </a:lnTo>
                  <a:lnTo>
                    <a:pt x="2466378" y="812279"/>
                  </a:lnTo>
                  <a:lnTo>
                    <a:pt x="2487396" y="775893"/>
                  </a:lnTo>
                  <a:lnTo>
                    <a:pt x="2499322" y="729907"/>
                  </a:lnTo>
                  <a:lnTo>
                    <a:pt x="2503538" y="699909"/>
                  </a:lnTo>
                  <a:lnTo>
                    <a:pt x="2525115" y="546569"/>
                  </a:lnTo>
                  <a:lnTo>
                    <a:pt x="2530754" y="506590"/>
                  </a:lnTo>
                  <a:close/>
                </a:path>
                <a:path w="2813050" h="860425">
                  <a:moveTo>
                    <a:pt x="2567838" y="297256"/>
                  </a:moveTo>
                  <a:lnTo>
                    <a:pt x="2548623" y="230936"/>
                  </a:lnTo>
                  <a:lnTo>
                    <a:pt x="2535821" y="186702"/>
                  </a:lnTo>
                  <a:lnTo>
                    <a:pt x="2501671" y="68783"/>
                  </a:lnTo>
                  <a:lnTo>
                    <a:pt x="2483891" y="7366"/>
                  </a:lnTo>
                  <a:lnTo>
                    <a:pt x="2479383" y="7366"/>
                  </a:lnTo>
                  <a:lnTo>
                    <a:pt x="2479383" y="186702"/>
                  </a:lnTo>
                  <a:lnTo>
                    <a:pt x="2389340" y="186702"/>
                  </a:lnTo>
                  <a:lnTo>
                    <a:pt x="2451125" y="68783"/>
                  </a:lnTo>
                  <a:lnTo>
                    <a:pt x="2479383" y="186702"/>
                  </a:lnTo>
                  <a:lnTo>
                    <a:pt x="2479383" y="7366"/>
                  </a:lnTo>
                  <a:lnTo>
                    <a:pt x="2439251" y="7366"/>
                  </a:lnTo>
                  <a:lnTo>
                    <a:pt x="2272182" y="297256"/>
                  </a:lnTo>
                  <a:lnTo>
                    <a:pt x="2329904" y="297256"/>
                  </a:lnTo>
                  <a:lnTo>
                    <a:pt x="2365591" y="230936"/>
                  </a:lnTo>
                  <a:lnTo>
                    <a:pt x="2491257" y="230936"/>
                  </a:lnTo>
                  <a:lnTo>
                    <a:pt x="2508847" y="297256"/>
                  </a:lnTo>
                  <a:lnTo>
                    <a:pt x="2567838" y="297256"/>
                  </a:lnTo>
                  <a:close/>
                </a:path>
                <a:path w="2813050" h="860425">
                  <a:moveTo>
                    <a:pt x="2726144" y="506590"/>
                  </a:moveTo>
                  <a:lnTo>
                    <a:pt x="2657183" y="506590"/>
                  </a:lnTo>
                  <a:lnTo>
                    <a:pt x="2666136" y="440131"/>
                  </a:lnTo>
                  <a:lnTo>
                    <a:pt x="2627211" y="440131"/>
                  </a:lnTo>
                  <a:lnTo>
                    <a:pt x="2618194" y="506590"/>
                  </a:lnTo>
                  <a:lnTo>
                    <a:pt x="2567267" y="506590"/>
                  </a:lnTo>
                  <a:lnTo>
                    <a:pt x="2562758" y="539572"/>
                  </a:lnTo>
                  <a:lnTo>
                    <a:pt x="2613685" y="539572"/>
                  </a:lnTo>
                  <a:lnTo>
                    <a:pt x="2595207" y="667943"/>
                  </a:lnTo>
                  <a:lnTo>
                    <a:pt x="2593022" y="700646"/>
                  </a:lnTo>
                  <a:lnTo>
                    <a:pt x="2598712" y="725335"/>
                  </a:lnTo>
                  <a:lnTo>
                    <a:pt x="2616009" y="740943"/>
                  </a:lnTo>
                  <a:lnTo>
                    <a:pt x="2648674" y="746379"/>
                  </a:lnTo>
                  <a:lnTo>
                    <a:pt x="2660065" y="745896"/>
                  </a:lnTo>
                  <a:lnTo>
                    <a:pt x="2672130" y="744385"/>
                  </a:lnTo>
                  <a:lnTo>
                    <a:pt x="2684195" y="741768"/>
                  </a:lnTo>
                  <a:lnTo>
                    <a:pt x="2695600" y="737920"/>
                  </a:lnTo>
                  <a:lnTo>
                    <a:pt x="2698356" y="710399"/>
                  </a:lnTo>
                  <a:lnTo>
                    <a:pt x="2699156" y="702424"/>
                  </a:lnTo>
                  <a:lnTo>
                    <a:pt x="2690291" y="705993"/>
                  </a:lnTo>
                  <a:lnTo>
                    <a:pt x="2681147" y="708482"/>
                  </a:lnTo>
                  <a:lnTo>
                    <a:pt x="2672003" y="709930"/>
                  </a:lnTo>
                  <a:lnTo>
                    <a:pt x="2663152" y="710399"/>
                  </a:lnTo>
                  <a:lnTo>
                    <a:pt x="2643771" y="706196"/>
                  </a:lnTo>
                  <a:lnTo>
                    <a:pt x="2635059" y="694664"/>
                  </a:lnTo>
                  <a:lnTo>
                    <a:pt x="2633662" y="677532"/>
                  </a:lnTo>
                  <a:lnTo>
                    <a:pt x="2636228" y="656450"/>
                  </a:lnTo>
                  <a:lnTo>
                    <a:pt x="2652674" y="539572"/>
                  </a:lnTo>
                  <a:lnTo>
                    <a:pt x="2721635" y="539572"/>
                  </a:lnTo>
                  <a:lnTo>
                    <a:pt x="2726144" y="506590"/>
                  </a:lnTo>
                  <a:close/>
                </a:path>
                <a:path w="2813050" h="860425">
                  <a:moveTo>
                    <a:pt x="2812440" y="7366"/>
                  </a:moveTo>
                  <a:lnTo>
                    <a:pt x="2583142" y="7366"/>
                  </a:lnTo>
                  <a:lnTo>
                    <a:pt x="2576157" y="54025"/>
                  </a:lnTo>
                  <a:lnTo>
                    <a:pt x="2664993" y="54025"/>
                  </a:lnTo>
                  <a:lnTo>
                    <a:pt x="2631021" y="297256"/>
                  </a:lnTo>
                  <a:lnTo>
                    <a:pt x="2682583" y="297256"/>
                  </a:lnTo>
                  <a:lnTo>
                    <a:pt x="2716619" y="54025"/>
                  </a:lnTo>
                  <a:lnTo>
                    <a:pt x="2805455" y="54025"/>
                  </a:lnTo>
                  <a:lnTo>
                    <a:pt x="2812440" y="7366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9" name="object 9"/>
            <p:cNvSpPr/>
            <p:nvPr/>
          </p:nvSpPr>
          <p:spPr>
            <a:xfrm>
              <a:off x="5415275" y="2591732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4" h="272414">
                  <a:moveTo>
                    <a:pt x="130338" y="0"/>
                  </a:moveTo>
                  <a:lnTo>
                    <a:pt x="89080" y="8275"/>
                  </a:lnTo>
                  <a:lnTo>
                    <a:pt x="52621" y="28485"/>
                  </a:lnTo>
                  <a:lnTo>
                    <a:pt x="23733" y="59092"/>
                  </a:lnTo>
                  <a:lnTo>
                    <a:pt x="5192" y="98559"/>
                  </a:lnTo>
                  <a:lnTo>
                    <a:pt x="0" y="141840"/>
                  </a:lnTo>
                  <a:lnTo>
                    <a:pt x="8275" y="183101"/>
                  </a:lnTo>
                  <a:lnTo>
                    <a:pt x="28481" y="219563"/>
                  </a:lnTo>
                  <a:lnTo>
                    <a:pt x="59079" y="248449"/>
                  </a:lnTo>
                  <a:lnTo>
                    <a:pt x="98531" y="266980"/>
                  </a:lnTo>
                  <a:lnTo>
                    <a:pt x="141825" y="272176"/>
                  </a:lnTo>
                  <a:lnTo>
                    <a:pt x="183088" y="263901"/>
                  </a:lnTo>
                  <a:lnTo>
                    <a:pt x="219548" y="243695"/>
                  </a:lnTo>
                  <a:lnTo>
                    <a:pt x="248429" y="213096"/>
                  </a:lnTo>
                  <a:lnTo>
                    <a:pt x="266958" y="173641"/>
                  </a:lnTo>
                  <a:lnTo>
                    <a:pt x="272151" y="130345"/>
                  </a:lnTo>
                  <a:lnTo>
                    <a:pt x="263875" y="89075"/>
                  </a:lnTo>
                  <a:lnTo>
                    <a:pt x="243669" y="52609"/>
                  </a:lnTo>
                  <a:lnTo>
                    <a:pt x="213071" y="23724"/>
                  </a:lnTo>
                  <a:lnTo>
                    <a:pt x="173620" y="5195"/>
                  </a:lnTo>
                  <a:lnTo>
                    <a:pt x="130338" y="0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0" name="object 10"/>
            <p:cNvSpPr/>
            <p:nvPr/>
          </p:nvSpPr>
          <p:spPr>
            <a:xfrm>
              <a:off x="6824265" y="2916737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16431" y="0"/>
                  </a:moveTo>
                  <a:lnTo>
                    <a:pt x="76120" y="12064"/>
                  </a:lnTo>
                  <a:lnTo>
                    <a:pt x="40338" y="36978"/>
                  </a:lnTo>
                  <a:lnTo>
                    <a:pt x="14196" y="71859"/>
                  </a:lnTo>
                  <a:lnTo>
                    <a:pt x="731" y="111725"/>
                  </a:lnTo>
                  <a:lnTo>
                    <a:pt x="0" y="153402"/>
                  </a:lnTo>
                  <a:lnTo>
                    <a:pt x="12061" y="193713"/>
                  </a:lnTo>
                  <a:lnTo>
                    <a:pt x="36973" y="229484"/>
                  </a:lnTo>
                  <a:lnTo>
                    <a:pt x="71846" y="255635"/>
                  </a:lnTo>
                  <a:lnTo>
                    <a:pt x="111712" y="269100"/>
                  </a:lnTo>
                  <a:lnTo>
                    <a:pt x="153394" y="269828"/>
                  </a:lnTo>
                  <a:lnTo>
                    <a:pt x="193717" y="257766"/>
                  </a:lnTo>
                  <a:lnTo>
                    <a:pt x="229505" y="232862"/>
                  </a:lnTo>
                  <a:lnTo>
                    <a:pt x="255647" y="197972"/>
                  </a:lnTo>
                  <a:lnTo>
                    <a:pt x="269113" y="158102"/>
                  </a:lnTo>
                  <a:lnTo>
                    <a:pt x="269844" y="116424"/>
                  </a:lnTo>
                  <a:lnTo>
                    <a:pt x="257782" y="76108"/>
                  </a:lnTo>
                  <a:lnTo>
                    <a:pt x="232870" y="40324"/>
                  </a:lnTo>
                  <a:lnTo>
                    <a:pt x="197973" y="14186"/>
                  </a:lnTo>
                  <a:lnTo>
                    <a:pt x="158104" y="726"/>
                  </a:lnTo>
                  <a:lnTo>
                    <a:pt x="116431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755650" y="2349500"/>
            <a:ext cx="8255000" cy="417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>
                    <a:tint val="75000"/>
                  </a:schemeClr>
                </a:solidFill>
                <a:latin typeface="Avenir LT 55 Roman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fontAlgn="auto">
              <a:spcAft>
                <a:spcPts val="0"/>
              </a:spcAft>
              <a:defRPr/>
            </a:pPr>
            <a:r>
              <a:rPr lang="de-DE" sz="2800" dirty="0">
                <a:solidFill>
                  <a:schemeClr val="tx1"/>
                </a:solidFill>
                <a:latin typeface="+mj-lt"/>
              </a:rPr>
              <a:t>eine Initiative von </a:t>
            </a:r>
            <a:br>
              <a:rPr lang="de-DE" sz="2800" dirty="0">
                <a:solidFill>
                  <a:schemeClr val="tx1"/>
                </a:solidFill>
                <a:latin typeface="+mj-lt"/>
              </a:rPr>
            </a:br>
            <a:endParaRPr lang="de-DE" sz="2800" dirty="0">
              <a:solidFill>
                <a:schemeClr val="tx1"/>
              </a:solidFill>
              <a:latin typeface="+mj-lt"/>
            </a:endParaRPr>
          </a:p>
          <a:p>
            <a:pPr lvl="1" algn="l" fontAlgn="auto">
              <a:spcAft>
                <a:spcPts val="0"/>
              </a:spcAft>
              <a:defRPr/>
            </a:pPr>
            <a:r>
              <a:rPr lang="de-DE" sz="2800" dirty="0">
                <a:solidFill>
                  <a:schemeClr val="tx1"/>
                </a:solidFill>
                <a:latin typeface="+mj-lt"/>
              </a:rPr>
              <a:t>zur Förderung von Freiwilligen Auslandsdiensten</a:t>
            </a:r>
            <a:endParaRPr lang="de-DE" sz="1400" dirty="0">
              <a:solidFill>
                <a:schemeClr val="tx1"/>
              </a:solidFill>
              <a:latin typeface="+mj-lt"/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de-DE" sz="2800" dirty="0">
              <a:solidFill>
                <a:schemeClr val="tx1"/>
              </a:solidFill>
              <a:latin typeface="+mj-lt"/>
            </a:endParaRPr>
          </a:p>
          <a:p>
            <a:pPr lvl="1" algn="l" fontAlgn="auto">
              <a:spcAft>
                <a:spcPts val="0"/>
              </a:spcAft>
              <a:defRPr/>
            </a:pPr>
            <a:r>
              <a:rPr lang="de-DE" sz="2800" dirty="0">
                <a:solidFill>
                  <a:schemeClr val="tx1"/>
                </a:solidFill>
                <a:latin typeface="+mj-lt"/>
              </a:rPr>
              <a:t>gefördert durch</a:t>
            </a:r>
          </a:p>
          <a:p>
            <a:pPr marL="457200" lvl="1" indent="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800" dirty="0">
                <a:solidFill>
                  <a:schemeClr val="tx1"/>
                </a:solidFill>
                <a:latin typeface="+mj-lt"/>
              </a:rPr>
              <a:t>   </a:t>
            </a:r>
          </a:p>
          <a:p>
            <a:pPr marL="457200" lvl="1" indent="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800" dirty="0">
                <a:solidFill>
                  <a:schemeClr val="tx1"/>
                </a:solidFill>
                <a:latin typeface="+mj-lt"/>
              </a:rPr>
              <a:t>sowie private und kirchliche Initiativen </a:t>
            </a:r>
            <a:br>
              <a:rPr lang="de-DE" sz="2800" dirty="0">
                <a:solidFill>
                  <a:schemeClr val="tx1"/>
                </a:solidFill>
                <a:latin typeface="+mj-lt"/>
              </a:rPr>
            </a:br>
            <a:endParaRPr lang="de-DE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6" name="Titelplatzhalter 1"/>
          <p:cNvSpPr txBox="1">
            <a:spLocks/>
          </p:cNvSpPr>
          <p:nvPr/>
        </p:nvSpPr>
        <p:spPr bwMode="auto">
          <a:xfrm>
            <a:off x="7937" y="485775"/>
            <a:ext cx="63246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i="1" dirty="0">
                <a:solidFill>
                  <a:schemeClr val="bg1"/>
                </a:solidFill>
                <a:latin typeface="Avenir LT 65 MediumOblique" pitchFamily="34" charset="0"/>
              </a:rPr>
              <a:t>VOLONTARIAT bewegt </a:t>
            </a:r>
            <a:endParaRPr lang="de-AT" altLang="de-DE" sz="4400" dirty="0">
              <a:solidFill>
                <a:schemeClr val="bg1"/>
              </a:solidFill>
              <a:latin typeface="Avenir LT 65 MediumOblique" pitchFamily="34" charset="0"/>
            </a:endParaRPr>
          </a:p>
        </p:txBody>
      </p:sp>
      <p:pic>
        <p:nvPicPr>
          <p:cNvPr id="3078" name="Picture 8" descr="Jugend_Eine_Welt_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112" y="2224088"/>
            <a:ext cx="63341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963" y="2224088"/>
            <a:ext cx="10160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9212" y="4174823"/>
            <a:ext cx="1698440" cy="5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4564" y="4174823"/>
            <a:ext cx="2524648" cy="692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323A34-6C21-6AF9-C6FE-15649974E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1996" y="-9347"/>
            <a:ext cx="3024067" cy="21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9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250825" y="2432050"/>
            <a:ext cx="8255000" cy="36004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>
                    <a:tint val="75000"/>
                  </a:schemeClr>
                </a:solidFill>
                <a:latin typeface="Avenir LT 55 Roman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fontAlgn="auto">
              <a:spcAft>
                <a:spcPts val="0"/>
              </a:spcAft>
              <a:defRPr/>
            </a:pPr>
            <a:r>
              <a:rPr lang="de-DE" sz="3200">
                <a:solidFill>
                  <a:schemeClr val="tx1"/>
                </a:solidFill>
                <a:latin typeface="+mj-lt"/>
              </a:rPr>
              <a:t>unentgeltlicher Freiwilligeneinsatz </a:t>
            </a:r>
            <a:br>
              <a:rPr lang="de-DE" sz="3200">
                <a:solidFill>
                  <a:schemeClr val="tx1"/>
                </a:solidFill>
                <a:latin typeface="+mj-lt"/>
              </a:rPr>
            </a:br>
            <a:r>
              <a:rPr lang="de-DE" sz="3200">
                <a:solidFill>
                  <a:schemeClr val="tx1"/>
                </a:solidFill>
                <a:latin typeface="+mj-lt"/>
              </a:rPr>
              <a:t>für 10 – 12 Monate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de-DE" sz="3200">
                <a:solidFill>
                  <a:schemeClr val="tx1"/>
                </a:solidFill>
                <a:latin typeface="+mj-lt"/>
              </a:rPr>
              <a:t>Erfolgt im Rahmen des Freiwilligengesetzes </a:t>
            </a:r>
          </a:p>
          <a:p>
            <a:pPr lvl="1" algn="l">
              <a:defRPr/>
            </a:pPr>
            <a:r>
              <a:rPr lang="de-DE" sz="3200">
                <a:solidFill>
                  <a:schemeClr val="tx1"/>
                </a:solidFill>
                <a:latin typeface="+mj-lt"/>
              </a:rPr>
              <a:t>Befreit gemäß §12c vom Zivildienst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de-DE" sz="3200">
                <a:solidFill>
                  <a:schemeClr val="tx1"/>
                </a:solidFill>
                <a:latin typeface="+mj-lt"/>
              </a:rPr>
              <a:t>Engagement und Eigeninitiative 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de-DE" sz="3200">
                <a:solidFill>
                  <a:schemeClr val="tx1"/>
                </a:solidFill>
                <a:latin typeface="+mj-lt"/>
              </a:rPr>
              <a:t>intensives </a:t>
            </a:r>
            <a:r>
              <a:rPr lang="de-DE" sz="3200" err="1">
                <a:solidFill>
                  <a:schemeClr val="tx1"/>
                </a:solidFill>
                <a:latin typeface="+mj-lt"/>
              </a:rPr>
              <a:t>Mitleben</a:t>
            </a:r>
            <a:r>
              <a:rPr lang="de-DE" sz="3200">
                <a:solidFill>
                  <a:schemeClr val="tx1"/>
                </a:solidFill>
                <a:latin typeface="+mj-lt"/>
              </a:rPr>
              <a:t> und Mitarbeiten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de-DE" sz="3200">
                <a:solidFill>
                  <a:schemeClr val="tx1"/>
                </a:solidFill>
                <a:latin typeface="+mj-lt"/>
              </a:rPr>
              <a:t>sich einfügen in eine Projektstruktur</a:t>
            </a:r>
            <a:endParaRPr lang="de-DE" sz="1200">
              <a:solidFill>
                <a:schemeClr val="tx1"/>
              </a:solidFill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de-DE" sz="3200">
              <a:solidFill>
                <a:schemeClr val="tx1"/>
              </a:solidFill>
              <a:latin typeface="+mj-lt"/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de-DE" sz="3200">
              <a:solidFill>
                <a:schemeClr val="tx1"/>
              </a:solidFill>
              <a:latin typeface="+mj-lt"/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de-DE" sz="3200">
              <a:solidFill>
                <a:schemeClr val="tx1"/>
              </a:solidFill>
              <a:latin typeface="+mj-lt"/>
            </a:endParaRPr>
          </a:p>
          <a:p>
            <a:pPr lvl="1" fontAlgn="auto"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148" name="Titelplatzhalter 1"/>
          <p:cNvSpPr txBox="1">
            <a:spLocks/>
          </p:cNvSpPr>
          <p:nvPr/>
        </p:nvSpPr>
        <p:spPr bwMode="auto">
          <a:xfrm>
            <a:off x="1082761" y="228135"/>
            <a:ext cx="61071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schemeClr val="bg1"/>
                </a:solidFill>
                <a:latin typeface="Avenir LT 65 MediumOblique" pitchFamily="34" charset="0"/>
              </a:rPr>
              <a:t>Volontariat ist…</a:t>
            </a:r>
            <a:endParaRPr lang="de-AT" altLang="de-DE" sz="4000" dirty="0">
              <a:solidFill>
                <a:schemeClr val="bg1"/>
              </a:solidFill>
              <a:latin typeface="Avenir LT 65 MediumOblique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E165C9-F7CB-8C1A-C213-E3DBC070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24714"/>
            <a:ext cx="2747620" cy="216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4">
            <a:extLst>
              <a:ext uri="{FF2B5EF4-FFF2-40B4-BE49-F238E27FC236}">
                <a16:creationId xmlns:a16="http://schemas.microsoft.com/office/drawing/2014/main" id="{5035F798-9C17-574D-8F1C-ECF5941DA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elplatzhalter 1">
            <a:extLst>
              <a:ext uri="{FF2B5EF4-FFF2-40B4-BE49-F238E27FC236}">
                <a16:creationId xmlns:a16="http://schemas.microsoft.com/office/drawing/2014/main" id="{EC88A0FA-93A8-3F46-BBA4-0B32300CB647}"/>
              </a:ext>
            </a:extLst>
          </p:cNvPr>
          <p:cNvSpPr txBox="1">
            <a:spLocks/>
          </p:cNvSpPr>
          <p:nvPr/>
        </p:nvSpPr>
        <p:spPr bwMode="auto">
          <a:xfrm>
            <a:off x="1049268" y="279040"/>
            <a:ext cx="5328890" cy="15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 dirty="0">
                <a:solidFill>
                  <a:schemeClr val="bg1"/>
                </a:solidFill>
                <a:latin typeface="Avenir LT 65 MediumOblique" panose="020B0603020000090003" pitchFamily="34" charset="0"/>
              </a:rPr>
              <a:t>Einsatzländer</a:t>
            </a:r>
            <a:r>
              <a:rPr lang="de-DE" altLang="de-DE" sz="4400" i="1" dirty="0">
                <a:solidFill>
                  <a:schemeClr val="bg1"/>
                </a:solidFill>
                <a:latin typeface="Avenir LT 65 MediumOblique" panose="020B0603020000090003" pitchFamily="34" charset="0"/>
              </a:rPr>
              <a:t> </a:t>
            </a:r>
            <a:r>
              <a:rPr lang="de-DE" altLang="de-DE" sz="4400" dirty="0">
                <a:solidFill>
                  <a:schemeClr val="bg1"/>
                </a:solidFill>
                <a:latin typeface="Avenir LT 65 MediumOblique" panose="020B0603020000090003" pitchFamily="34" charset="0"/>
              </a:rPr>
              <a:t>2026</a:t>
            </a:r>
            <a:endParaRPr lang="de-AT" altLang="de-DE" sz="4400" dirty="0">
              <a:solidFill>
                <a:schemeClr val="bg1"/>
              </a:solidFill>
              <a:latin typeface="Avenir LT 65 MediumOblique" panose="020B0603020000090003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CC7642E-151F-6449-4676-F5617F292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58" y="0"/>
            <a:ext cx="2802354" cy="2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Ein Bild, das Karte, Text, Atlas, Wasser enthält.&#10;&#10;KI-generierte Inhalte können fehlerhaft sein.">
            <a:extLst>
              <a:ext uri="{FF2B5EF4-FFF2-40B4-BE49-F238E27FC236}">
                <a16:creationId xmlns:a16="http://schemas.microsoft.com/office/drawing/2014/main" id="{F74E0FB8-13CD-9CFD-222B-4B6B074A1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730" y="2116485"/>
            <a:ext cx="9462236" cy="474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9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5338763"/>
            <a:ext cx="14144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755650" y="2432050"/>
            <a:ext cx="82550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>
                    <a:tint val="75000"/>
                  </a:schemeClr>
                </a:solidFill>
                <a:latin typeface="Avenir LT 55 Roman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dirty="0">
                <a:solidFill>
                  <a:schemeClr val="tx1"/>
                </a:solidFill>
                <a:latin typeface="+mj-lt"/>
              </a:rPr>
              <a:t>der Pädagogik und Arbeit des Ordensgründers, Jugendpatrons und Sozialpioniers Don Bosco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dirty="0">
                <a:solidFill>
                  <a:schemeClr val="tx1"/>
                </a:solidFill>
                <a:latin typeface="+mj-lt"/>
              </a:rPr>
              <a:t>dem Konzept der ganzheitlichen Bildung und sinnvollen Freizeitgestaltung als Basis für solide Lebensperspektiven</a:t>
            </a:r>
          </a:p>
        </p:txBody>
      </p:sp>
      <p:sp>
        <p:nvSpPr>
          <p:cNvPr id="15365" name="Titelplatzhalter 1"/>
          <p:cNvSpPr txBox="1">
            <a:spLocks/>
          </p:cNvSpPr>
          <p:nvPr/>
        </p:nvSpPr>
        <p:spPr bwMode="auto">
          <a:xfrm>
            <a:off x="1273175" y="222088"/>
            <a:ext cx="59626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dirty="0">
                <a:solidFill>
                  <a:schemeClr val="bg1"/>
                </a:solidFill>
                <a:latin typeface="Avenir LT 65 MediumOblique" pitchFamily="34" charset="0"/>
              </a:rPr>
              <a:t>Wir orientieren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dirty="0">
                <a:solidFill>
                  <a:schemeClr val="bg1"/>
                </a:solidFill>
                <a:latin typeface="Avenir LT 65 MediumOblique" pitchFamily="34" charset="0"/>
              </a:rPr>
              <a:t>uns an…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0C4D43A-5B01-00B5-456C-E99EA8574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585" y="-37071"/>
            <a:ext cx="3358835" cy="21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1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755650" y="2349500"/>
            <a:ext cx="8353425" cy="417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>
                    <a:tint val="75000"/>
                  </a:schemeClr>
                </a:solidFill>
                <a:latin typeface="Avenir LT 55 Roman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fontAlgn="auto">
              <a:spcAft>
                <a:spcPts val="0"/>
              </a:spcAft>
              <a:defRPr/>
            </a:pPr>
            <a:endParaRPr lang="de-DE" sz="2800">
              <a:solidFill>
                <a:schemeClr val="tx1"/>
              </a:solidFill>
              <a:latin typeface="+mj-lt"/>
            </a:endParaRPr>
          </a:p>
          <a:p>
            <a:pPr marL="457200" lvl="1" indent="0" algn="l" fontAlgn="auto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de-DE" sz="2800">
                <a:solidFill>
                  <a:schemeClr val="tx1"/>
                </a:solidFill>
                <a:latin typeface="+mj-lt"/>
              </a:rPr>
            </a:br>
            <a:endParaRPr lang="de-DE" sz="2800">
              <a:solidFill>
                <a:schemeClr val="tx1"/>
              </a:solidFill>
              <a:latin typeface="+mj-lt"/>
            </a:endParaRPr>
          </a:p>
          <a:p>
            <a:pPr marL="457200" lvl="1" indent="0" algn="l" fontAlgn="auto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de-DE" sz="2800">
                <a:solidFill>
                  <a:schemeClr val="tx1"/>
                </a:solidFill>
                <a:latin typeface="+mj-lt"/>
              </a:rPr>
            </a:br>
            <a:endParaRPr lang="de-DE" sz="11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388" name="Titelplatzhalter 1"/>
          <p:cNvSpPr txBox="1">
            <a:spLocks/>
          </p:cNvSpPr>
          <p:nvPr/>
        </p:nvSpPr>
        <p:spPr bwMode="auto">
          <a:xfrm>
            <a:off x="1134205" y="232143"/>
            <a:ext cx="61071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dirty="0">
                <a:solidFill>
                  <a:schemeClr val="bg1"/>
                </a:solidFill>
                <a:latin typeface="Avenir LT 65 MediumOblique" pitchFamily="34" charset="0"/>
              </a:rPr>
              <a:t>Charakteristika der Einsatzprojekte</a:t>
            </a:r>
            <a:endParaRPr lang="de-AT" altLang="de-DE" sz="4400" dirty="0">
              <a:solidFill>
                <a:schemeClr val="bg1"/>
              </a:solidFill>
              <a:latin typeface="Avenir LT 65 MediumOblique" pitchFamily="34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395288" y="2276475"/>
            <a:ext cx="8569325" cy="4105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>
                    <a:tint val="75000"/>
                  </a:schemeClr>
                </a:solidFill>
                <a:latin typeface="Avenir LT 55 Roman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fontAlgn="auto">
              <a:spcAft>
                <a:spcPts val="0"/>
              </a:spcAft>
              <a:defRPr/>
            </a:pPr>
            <a:r>
              <a:rPr lang="de-DE" sz="3200" dirty="0">
                <a:solidFill>
                  <a:schemeClr val="tx1"/>
                </a:solidFill>
                <a:latin typeface="+mj-lt"/>
              </a:rPr>
              <a:t>„geschützte“ Möglichkeit aktiv mitzuarbeiten</a:t>
            </a:r>
            <a:endParaRPr lang="de-DE" sz="3200" i="1" dirty="0">
              <a:solidFill>
                <a:schemeClr val="tx1"/>
              </a:solidFill>
              <a:latin typeface="+mj-lt"/>
            </a:endParaRPr>
          </a:p>
          <a:p>
            <a:pPr lvl="1" algn="l" fontAlgn="auto">
              <a:spcAft>
                <a:spcPts val="0"/>
              </a:spcAft>
              <a:defRPr/>
            </a:pPr>
            <a:r>
              <a:rPr lang="de-DE" sz="3200" dirty="0">
                <a:solidFill>
                  <a:schemeClr val="tx1"/>
                </a:solidFill>
                <a:latin typeface="+mj-lt"/>
              </a:rPr>
              <a:t>Zielgruppe Kinder und Jugendliche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de-DE" sz="3200" dirty="0">
                <a:solidFill>
                  <a:schemeClr val="tx1"/>
                </a:solidFill>
                <a:latin typeface="+mj-lt"/>
              </a:rPr>
              <a:t>Bildung überwindet Armut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de-DE" sz="3200" dirty="0" err="1">
                <a:solidFill>
                  <a:schemeClr val="tx1"/>
                </a:solidFill>
                <a:latin typeface="+mj-lt"/>
              </a:rPr>
              <a:t>Oratorianisches</a:t>
            </a:r>
            <a:r>
              <a:rPr lang="de-DE" sz="3200" dirty="0">
                <a:solidFill>
                  <a:schemeClr val="tx1"/>
                </a:solidFill>
                <a:latin typeface="+mj-lt"/>
              </a:rPr>
              <a:t> Prinzip:</a:t>
            </a:r>
          </a:p>
          <a:p>
            <a:pPr marL="457200" lvl="1" indent="0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sz="1600" dirty="0">
              <a:solidFill>
                <a:schemeClr val="tx1"/>
              </a:solidFill>
              <a:latin typeface="+mj-lt"/>
            </a:endParaRPr>
          </a:p>
          <a:p>
            <a:pPr marL="457200" lvl="1" indent="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dirty="0">
                <a:solidFill>
                  <a:schemeClr val="tx1"/>
                </a:solidFill>
                <a:latin typeface="+mj-lt"/>
              </a:rPr>
              <a:t>Zuhause, Spiel, Glaube, (Aus) Bildung</a:t>
            </a:r>
          </a:p>
          <a:p>
            <a:pPr marL="457200" lvl="1" indent="0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/>
          </a:p>
        </p:txBody>
      </p:sp>
      <p:pic>
        <p:nvPicPr>
          <p:cNvPr id="16391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5593694"/>
            <a:ext cx="647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113" y="5565429"/>
            <a:ext cx="6334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338" y="5571840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Gruppieren 15"/>
          <p:cNvGrpSpPr>
            <a:grpSpLocks/>
          </p:cNvGrpSpPr>
          <p:nvPr/>
        </p:nvGrpSpPr>
        <p:grpSpPr bwMode="auto">
          <a:xfrm>
            <a:off x="5275263" y="5593694"/>
            <a:ext cx="635000" cy="615950"/>
            <a:chOff x="2483768" y="3212976"/>
            <a:chExt cx="2648320" cy="2648320"/>
          </a:xfrm>
        </p:grpSpPr>
        <p:pic>
          <p:nvPicPr>
            <p:cNvPr id="16395" name="Grafik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3212976"/>
              <a:ext cx="2648320" cy="264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Grafik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675" y="3505199"/>
              <a:ext cx="2095500" cy="2076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51BE6904-AAA6-C31E-9722-CA421C13D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82" y="-12357"/>
            <a:ext cx="3211087" cy="21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3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755650" y="2349500"/>
            <a:ext cx="8353425" cy="417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>
                    <a:tint val="75000"/>
                  </a:schemeClr>
                </a:solidFill>
                <a:latin typeface="Avenir LT 55 Roman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fontAlgn="auto">
              <a:spcAft>
                <a:spcPts val="0"/>
              </a:spcAft>
              <a:defRPr/>
            </a:pPr>
            <a:endParaRPr lang="de-DE" sz="2800">
              <a:solidFill>
                <a:schemeClr val="tx1"/>
              </a:solidFill>
              <a:latin typeface="+mj-lt"/>
            </a:endParaRPr>
          </a:p>
          <a:p>
            <a:pPr marL="457200" lvl="1" indent="0" algn="l" fontAlgn="auto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de-DE" sz="2800">
                <a:solidFill>
                  <a:schemeClr val="tx1"/>
                </a:solidFill>
                <a:latin typeface="+mj-lt"/>
              </a:rPr>
            </a:br>
            <a:endParaRPr lang="de-DE" sz="2800">
              <a:solidFill>
                <a:schemeClr val="tx1"/>
              </a:solidFill>
              <a:latin typeface="+mj-lt"/>
            </a:endParaRPr>
          </a:p>
          <a:p>
            <a:pPr marL="457200" lvl="1" indent="0" algn="l" fontAlgn="auto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de-DE" sz="2800">
                <a:solidFill>
                  <a:schemeClr val="tx1"/>
                </a:solidFill>
                <a:latin typeface="+mj-lt"/>
              </a:rPr>
            </a:br>
            <a:endParaRPr lang="de-DE" sz="11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388" name="Titelplatzhalter 1"/>
          <p:cNvSpPr txBox="1">
            <a:spLocks/>
          </p:cNvSpPr>
          <p:nvPr/>
        </p:nvSpPr>
        <p:spPr bwMode="auto">
          <a:xfrm>
            <a:off x="1146561" y="235603"/>
            <a:ext cx="61071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dirty="0">
                <a:solidFill>
                  <a:schemeClr val="bg1"/>
                </a:solidFill>
                <a:latin typeface="Avenir LT 65 MediumOblique" pitchFamily="34" charset="0"/>
              </a:rPr>
              <a:t>Selbst Lust auf </a:t>
            </a:r>
            <a:br>
              <a:rPr lang="de-DE" altLang="de-DE" sz="4400" dirty="0">
                <a:solidFill>
                  <a:schemeClr val="bg1"/>
                </a:solidFill>
                <a:latin typeface="Avenir LT 65 MediumOblique" pitchFamily="34" charset="0"/>
              </a:rPr>
            </a:br>
            <a:r>
              <a:rPr lang="de-DE" altLang="de-DE" sz="4400" dirty="0">
                <a:solidFill>
                  <a:schemeClr val="bg1"/>
                </a:solidFill>
                <a:latin typeface="Avenir LT 65 MediumOblique" pitchFamily="34" charset="0"/>
              </a:rPr>
              <a:t>einen Einsatz?</a:t>
            </a:r>
            <a:endParaRPr lang="de-AT" altLang="de-DE" sz="4400" dirty="0">
              <a:solidFill>
                <a:schemeClr val="bg1"/>
              </a:solidFill>
              <a:latin typeface="Avenir LT 65 MediumOblique" pitchFamily="34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395288" y="2276475"/>
            <a:ext cx="8569325" cy="388882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>
                    <a:tint val="75000"/>
                  </a:schemeClr>
                </a:solidFill>
                <a:latin typeface="Avenir LT 55 Roman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l" fontAlgn="auto">
              <a:spcAft>
                <a:spcPts val="0"/>
              </a:spcAft>
              <a:buNone/>
              <a:defRPr/>
            </a:pPr>
            <a:r>
              <a:rPr lang="de-DE" sz="4500" dirty="0">
                <a:solidFill>
                  <a:schemeClr val="tx1"/>
                </a:solidFill>
                <a:latin typeface="+mj-lt"/>
              </a:rPr>
              <a:t>Herzliche Einladung </a:t>
            </a:r>
            <a:br>
              <a:rPr lang="de-DE" sz="4500" dirty="0">
                <a:solidFill>
                  <a:schemeClr val="tx1"/>
                </a:solidFill>
                <a:latin typeface="+mj-lt"/>
              </a:rPr>
            </a:br>
            <a:r>
              <a:rPr lang="de-DE" sz="4500" dirty="0">
                <a:solidFill>
                  <a:schemeClr val="tx1"/>
                </a:solidFill>
                <a:latin typeface="+mj-lt"/>
              </a:rPr>
              <a:t>zu einem unserer nächsten Info-Veranstaltungen:</a:t>
            </a:r>
          </a:p>
          <a:p>
            <a:pPr marL="457200" lvl="1" indent="0" algn="l">
              <a:buNone/>
              <a:defRPr/>
            </a:pPr>
            <a:endParaRPr lang="de-DE" sz="4500" dirty="0">
              <a:solidFill>
                <a:schemeClr val="tx1"/>
              </a:solidFill>
            </a:endParaRPr>
          </a:p>
          <a:p>
            <a:pPr lvl="1" algn="l">
              <a:defRPr/>
            </a:pPr>
            <a:r>
              <a:rPr lang="de-DE" sz="4500" dirty="0">
                <a:solidFill>
                  <a:schemeClr val="tx1"/>
                </a:solidFill>
                <a:latin typeface="+mj-lt"/>
              </a:rPr>
              <a:t>Infosession auf Zoom: 1x pro Monat</a:t>
            </a:r>
          </a:p>
          <a:p>
            <a:pPr lvl="2" algn="l">
              <a:defRPr/>
            </a:pPr>
            <a:r>
              <a:rPr lang="de-DE" sz="4500" dirty="0">
                <a:solidFill>
                  <a:schemeClr val="tx1"/>
                </a:solidFill>
                <a:latin typeface="+mj-lt"/>
              </a:rPr>
              <a:t>→ Termine siehe Website!</a:t>
            </a:r>
          </a:p>
          <a:p>
            <a:pPr lvl="1" algn="l">
              <a:defRPr/>
            </a:pPr>
            <a:r>
              <a:rPr lang="de-DE" sz="4500" dirty="0">
                <a:solidFill>
                  <a:schemeClr val="tx1"/>
                </a:solidFill>
                <a:latin typeface="+mj-lt"/>
              </a:rPr>
              <a:t>Sa, 10. Jänner 2026 in Wien (Infotag)</a:t>
            </a:r>
          </a:p>
          <a:p>
            <a:pPr lvl="1" algn="l">
              <a:defRPr/>
            </a:pPr>
            <a:r>
              <a:rPr lang="de-DE" sz="4500" dirty="0">
                <a:solidFill>
                  <a:schemeClr val="tx1"/>
                </a:solidFill>
                <a:latin typeface="+mj-lt"/>
              </a:rPr>
              <a:t>Sa, 21. Februar 2026 </a:t>
            </a:r>
            <a:r>
              <a:rPr lang="de-DE" sz="4500">
                <a:solidFill>
                  <a:schemeClr val="tx1"/>
                </a:solidFill>
                <a:latin typeface="+mj-lt"/>
              </a:rPr>
              <a:t>in Linz </a:t>
            </a:r>
            <a:r>
              <a:rPr lang="de-DE" sz="4500" dirty="0">
                <a:solidFill>
                  <a:schemeClr val="tx1"/>
                </a:solidFill>
                <a:latin typeface="+mj-lt"/>
              </a:rPr>
              <a:t>(Infotag)</a:t>
            </a:r>
          </a:p>
          <a:p>
            <a:pPr marL="457200" lvl="1" indent="0" algn="l" fontAlgn="auto">
              <a:spcAft>
                <a:spcPts val="0"/>
              </a:spcAft>
              <a:buNone/>
              <a:defRPr/>
            </a:pPr>
            <a:endParaRPr lang="de-DE" sz="4500" dirty="0">
              <a:solidFill>
                <a:schemeClr val="tx1"/>
              </a:solidFill>
              <a:latin typeface="+mj-lt"/>
            </a:endParaRPr>
          </a:p>
          <a:p>
            <a:pPr marL="457200" lvl="1" indent="0" algn="l" fontAlgn="auto">
              <a:spcAft>
                <a:spcPts val="0"/>
              </a:spcAft>
              <a:buNone/>
              <a:defRPr/>
            </a:pPr>
            <a:r>
              <a:rPr lang="de-DE" sz="4500" dirty="0">
                <a:solidFill>
                  <a:schemeClr val="tx1"/>
                </a:solidFill>
                <a:latin typeface="+mj-lt"/>
              </a:rPr>
              <a:t>Infos und Anmeldung (=Bewerbung) </a:t>
            </a:r>
            <a:br>
              <a:rPr lang="de-DE" sz="4500" dirty="0">
                <a:solidFill>
                  <a:schemeClr val="tx1"/>
                </a:solidFill>
                <a:latin typeface="+mj-lt"/>
              </a:rPr>
            </a:br>
            <a:r>
              <a:rPr lang="de-DE" sz="4500" dirty="0">
                <a:solidFill>
                  <a:schemeClr val="tx1"/>
                </a:solidFill>
                <a:latin typeface="+mj-lt"/>
              </a:rPr>
              <a:t>unter </a:t>
            </a:r>
            <a:r>
              <a:rPr lang="de-DE" sz="4500" b="1" dirty="0" err="1">
                <a:solidFill>
                  <a:schemeClr val="tx1"/>
                </a:solidFill>
                <a:latin typeface="+mj-lt"/>
              </a:rPr>
              <a:t>www.volontariat.at</a:t>
            </a:r>
            <a:endParaRPr lang="de-DE" sz="2900" b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975C6F6-8851-1B63-5428-69D115BA8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33" y="-12357"/>
            <a:ext cx="2868913" cy="21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5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8482" cy="6687148"/>
            <a:chOff x="-1" y="-139700"/>
            <a:chExt cx="7776210" cy="5684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-139700"/>
              <a:ext cx="7177009" cy="49743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322510"/>
              <a:ext cx="7776209" cy="2221865"/>
            </a:xfrm>
            <a:custGeom>
              <a:avLst/>
              <a:gdLst/>
              <a:ahLst/>
              <a:cxnLst/>
              <a:rect l="l" t="t" r="r" b="b"/>
              <a:pathLst>
                <a:path w="7776209" h="2221865">
                  <a:moveTo>
                    <a:pt x="7776019" y="0"/>
                  </a:moveTo>
                  <a:lnTo>
                    <a:pt x="0" y="0"/>
                  </a:lnTo>
                  <a:lnTo>
                    <a:pt x="0" y="2221483"/>
                  </a:lnTo>
                  <a:lnTo>
                    <a:pt x="7776019" y="2221483"/>
                  </a:lnTo>
                  <a:lnTo>
                    <a:pt x="777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51698" y="4882149"/>
            <a:ext cx="2705100" cy="558505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2">
              <a:spcBef>
                <a:spcPts val="118"/>
              </a:spcBef>
            </a:pPr>
            <a:r>
              <a:rPr sz="1177" i="1" spc="-18" dirty="0">
                <a:solidFill>
                  <a:srgbClr val="231F20"/>
                </a:solidFill>
                <a:latin typeface="Arial"/>
                <a:cs typeface="Arial"/>
              </a:rPr>
              <a:t>VOLONTARIAT</a:t>
            </a:r>
            <a:r>
              <a:rPr sz="1177" i="1" spc="-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77" i="1" spc="47" dirty="0">
                <a:solidFill>
                  <a:srgbClr val="231F20"/>
                </a:solidFill>
                <a:latin typeface="Arial"/>
                <a:cs typeface="Arial"/>
              </a:rPr>
              <a:t>bewegt</a:t>
            </a:r>
            <a:endParaRPr sz="1177">
              <a:latin typeface="Arial"/>
              <a:cs typeface="Arial"/>
            </a:endParaRPr>
          </a:p>
          <a:p>
            <a:pPr marL="14942"/>
            <a:r>
              <a:rPr sz="1177" spc="-41" dirty="0">
                <a:solidFill>
                  <a:srgbClr val="231F20"/>
                </a:solidFill>
                <a:latin typeface="Microsoft Sans Serif"/>
                <a:cs typeface="Microsoft Sans Serif"/>
              </a:rPr>
              <a:t>Tel.</a:t>
            </a:r>
            <a:r>
              <a:rPr sz="1177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77" spc="29" dirty="0">
                <a:solidFill>
                  <a:srgbClr val="231F20"/>
                </a:solidFill>
                <a:latin typeface="Microsoft Sans Serif"/>
                <a:cs typeface="Microsoft Sans Serif"/>
              </a:rPr>
              <a:t>+43</a:t>
            </a:r>
            <a:r>
              <a:rPr sz="1177" spc="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77" spc="-47" dirty="0">
                <a:solidFill>
                  <a:srgbClr val="231F20"/>
                </a:solidFill>
                <a:latin typeface="Microsoft Sans Serif"/>
                <a:cs typeface="Microsoft Sans Serif"/>
              </a:rPr>
              <a:t>(0)</a:t>
            </a:r>
            <a:r>
              <a:rPr sz="1177" spc="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77" spc="-6" dirty="0">
                <a:solidFill>
                  <a:srgbClr val="231F20"/>
                </a:solidFill>
                <a:latin typeface="Microsoft Sans Serif"/>
                <a:cs typeface="Microsoft Sans Serif"/>
              </a:rPr>
              <a:t>676</a:t>
            </a:r>
            <a:r>
              <a:rPr sz="1177" spc="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77" spc="-6" dirty="0">
                <a:solidFill>
                  <a:srgbClr val="231F20"/>
                </a:solidFill>
                <a:latin typeface="Microsoft Sans Serif"/>
                <a:cs typeface="Microsoft Sans Serif"/>
              </a:rPr>
              <a:t>766</a:t>
            </a:r>
            <a:r>
              <a:rPr sz="1177" spc="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77" spc="-6" dirty="0">
                <a:solidFill>
                  <a:srgbClr val="231F20"/>
                </a:solidFill>
                <a:latin typeface="Microsoft Sans Serif"/>
                <a:cs typeface="Microsoft Sans Serif"/>
              </a:rPr>
              <a:t>60</a:t>
            </a:r>
            <a:r>
              <a:rPr sz="1177" spc="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77" spc="-6" dirty="0">
                <a:solidFill>
                  <a:srgbClr val="231F20"/>
                </a:solidFill>
                <a:latin typeface="Microsoft Sans Serif"/>
                <a:cs typeface="Microsoft Sans Serif"/>
              </a:rPr>
              <a:t>76</a:t>
            </a:r>
            <a:endParaRPr sz="1177">
              <a:latin typeface="Microsoft Sans Serif"/>
              <a:cs typeface="Microsoft Sans Serif"/>
            </a:endParaRPr>
          </a:p>
          <a:p>
            <a:pPr marL="14942"/>
            <a:r>
              <a:rPr sz="1177" dirty="0">
                <a:solidFill>
                  <a:srgbClr val="231F20"/>
                </a:solidFill>
                <a:latin typeface="Microsoft Sans Serif"/>
                <a:cs typeface="Microsoft Sans Serif"/>
                <a:hlinkClick r:id="rId3"/>
              </a:rPr>
              <a:t>info@volontariat.at</a:t>
            </a:r>
            <a:r>
              <a:rPr sz="1177" spc="18" dirty="0">
                <a:solidFill>
                  <a:srgbClr val="231F20"/>
                </a:solidFill>
                <a:latin typeface="Microsoft Sans Serif"/>
                <a:cs typeface="Microsoft Sans Serif"/>
                <a:hlinkClick r:id="rId3"/>
              </a:rPr>
              <a:t> </a:t>
            </a:r>
            <a:r>
              <a:rPr sz="1177" spc="171" dirty="0">
                <a:solidFill>
                  <a:srgbClr val="F15A22"/>
                </a:solidFill>
                <a:latin typeface="Microsoft Sans Serif"/>
                <a:cs typeface="Microsoft Sans Serif"/>
              </a:rPr>
              <a:t>•</a:t>
            </a:r>
            <a:r>
              <a:rPr sz="1177" spc="24" dirty="0">
                <a:solidFill>
                  <a:srgbClr val="F15A22"/>
                </a:solidFill>
                <a:latin typeface="Microsoft Sans Serif"/>
                <a:cs typeface="Microsoft Sans Serif"/>
              </a:rPr>
              <a:t> </a:t>
            </a:r>
            <a:r>
              <a:rPr sz="1177" spc="12" dirty="0">
                <a:solidFill>
                  <a:srgbClr val="231F20"/>
                </a:solidFill>
                <a:latin typeface="Microsoft Sans Serif"/>
                <a:cs typeface="Microsoft Sans Serif"/>
                <a:hlinkClick r:id="rId4"/>
              </a:rPr>
              <a:t>www.volontariat.at</a:t>
            </a:r>
            <a:endParaRPr sz="1177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1108" y="5742291"/>
            <a:ext cx="740335" cy="123706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2">
              <a:spcBef>
                <a:spcPts val="118"/>
              </a:spcBef>
            </a:pPr>
            <a:r>
              <a:rPr sz="706" i="1" spc="29" dirty="0">
                <a:solidFill>
                  <a:srgbClr val="231F20"/>
                </a:solidFill>
                <a:latin typeface="Arial"/>
                <a:cs typeface="Arial"/>
              </a:rPr>
              <a:t>Gefördert</a:t>
            </a:r>
            <a:r>
              <a:rPr sz="706" i="1" spc="-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i="1" spc="12" dirty="0">
                <a:solidFill>
                  <a:srgbClr val="231F20"/>
                </a:solidFill>
                <a:latin typeface="Arial"/>
                <a:cs typeface="Arial"/>
              </a:rPr>
              <a:t>durch:</a:t>
            </a:r>
            <a:endParaRPr sz="706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3240" y="5000041"/>
            <a:ext cx="7425765" cy="1270000"/>
            <a:chOff x="648754" y="4110335"/>
            <a:chExt cx="6311900" cy="10795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754" y="4893763"/>
              <a:ext cx="622237" cy="24040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13337" y="4241672"/>
              <a:ext cx="444500" cy="414655"/>
            </a:xfrm>
            <a:custGeom>
              <a:avLst/>
              <a:gdLst/>
              <a:ahLst/>
              <a:cxnLst/>
              <a:rect l="l" t="t" r="r" b="b"/>
              <a:pathLst>
                <a:path w="444500" h="414654">
                  <a:moveTo>
                    <a:pt x="313061" y="0"/>
                  </a:moveTo>
                  <a:lnTo>
                    <a:pt x="344350" y="34777"/>
                  </a:lnTo>
                  <a:lnTo>
                    <a:pt x="364161" y="75448"/>
                  </a:lnTo>
                  <a:lnTo>
                    <a:pt x="372899" y="120110"/>
                  </a:lnTo>
                  <a:lnTo>
                    <a:pt x="370968" y="166858"/>
                  </a:lnTo>
                  <a:lnTo>
                    <a:pt x="358775" y="213791"/>
                  </a:lnTo>
                  <a:lnTo>
                    <a:pt x="339290" y="253373"/>
                  </a:lnTo>
                  <a:lnTo>
                    <a:pt x="313597" y="289621"/>
                  </a:lnTo>
                  <a:lnTo>
                    <a:pt x="282174" y="321924"/>
                  </a:lnTo>
                  <a:lnTo>
                    <a:pt x="245497" y="349670"/>
                  </a:lnTo>
                  <a:lnTo>
                    <a:pt x="204044" y="372247"/>
                  </a:lnTo>
                  <a:lnTo>
                    <a:pt x="158290" y="389044"/>
                  </a:lnTo>
                  <a:lnTo>
                    <a:pt x="108714" y="399449"/>
                  </a:lnTo>
                  <a:lnTo>
                    <a:pt x="55791" y="402849"/>
                  </a:lnTo>
                  <a:lnTo>
                    <a:pt x="0" y="398633"/>
                  </a:lnTo>
                  <a:lnTo>
                    <a:pt x="51725" y="408769"/>
                  </a:lnTo>
                  <a:lnTo>
                    <a:pt x="103393" y="414027"/>
                  </a:lnTo>
                  <a:lnTo>
                    <a:pt x="154219" y="414462"/>
                  </a:lnTo>
                  <a:lnTo>
                    <a:pt x="203419" y="410128"/>
                  </a:lnTo>
                  <a:lnTo>
                    <a:pt x="250210" y="401077"/>
                  </a:lnTo>
                  <a:lnTo>
                    <a:pt x="293809" y="387365"/>
                  </a:lnTo>
                  <a:lnTo>
                    <a:pt x="333432" y="369044"/>
                  </a:lnTo>
                  <a:lnTo>
                    <a:pt x="368296" y="346168"/>
                  </a:lnTo>
                  <a:lnTo>
                    <a:pt x="397616" y="318792"/>
                  </a:lnTo>
                  <a:lnTo>
                    <a:pt x="420611" y="286969"/>
                  </a:lnTo>
                  <a:lnTo>
                    <a:pt x="438290" y="244134"/>
                  </a:lnTo>
                  <a:lnTo>
                    <a:pt x="443892" y="199693"/>
                  </a:lnTo>
                  <a:lnTo>
                    <a:pt x="438055" y="154979"/>
                  </a:lnTo>
                  <a:lnTo>
                    <a:pt x="421416" y="111322"/>
                  </a:lnTo>
                  <a:lnTo>
                    <a:pt x="394613" y="70052"/>
                  </a:lnTo>
                  <a:lnTo>
                    <a:pt x="358282" y="32501"/>
                  </a:lnTo>
                  <a:lnTo>
                    <a:pt x="313061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007622" y="4110335"/>
              <a:ext cx="316865" cy="495934"/>
            </a:xfrm>
            <a:custGeom>
              <a:avLst/>
              <a:gdLst/>
              <a:ahLst/>
              <a:cxnLst/>
              <a:rect l="l" t="t" r="r" b="b"/>
              <a:pathLst>
                <a:path w="316864" h="495935">
                  <a:moveTo>
                    <a:pt x="316477" y="0"/>
                  </a:moveTo>
                  <a:lnTo>
                    <a:pt x="265068" y="15402"/>
                  </a:lnTo>
                  <a:lnTo>
                    <a:pt x="216315" y="36380"/>
                  </a:lnTo>
                  <a:lnTo>
                    <a:pt x="170869" y="62240"/>
                  </a:lnTo>
                  <a:lnTo>
                    <a:pt x="129381" y="92285"/>
                  </a:lnTo>
                  <a:lnTo>
                    <a:pt x="92502" y="125822"/>
                  </a:lnTo>
                  <a:lnTo>
                    <a:pt x="60881" y="162154"/>
                  </a:lnTo>
                  <a:lnTo>
                    <a:pt x="35170" y="200587"/>
                  </a:lnTo>
                  <a:lnTo>
                    <a:pt x="16019" y="240425"/>
                  </a:lnTo>
                  <a:lnTo>
                    <a:pt x="4078" y="280974"/>
                  </a:lnTo>
                  <a:lnTo>
                    <a:pt x="0" y="321538"/>
                  </a:lnTo>
                  <a:lnTo>
                    <a:pt x="6165" y="367563"/>
                  </a:lnTo>
                  <a:lnTo>
                    <a:pt x="23758" y="406792"/>
                  </a:lnTo>
                  <a:lnTo>
                    <a:pt x="51642" y="439069"/>
                  </a:lnTo>
                  <a:lnTo>
                    <a:pt x="88683" y="464236"/>
                  </a:lnTo>
                  <a:lnTo>
                    <a:pt x="133743" y="482135"/>
                  </a:lnTo>
                  <a:lnTo>
                    <a:pt x="185688" y="492607"/>
                  </a:lnTo>
                  <a:lnTo>
                    <a:pt x="243382" y="495496"/>
                  </a:lnTo>
                  <a:lnTo>
                    <a:pt x="198018" y="483354"/>
                  </a:lnTo>
                  <a:lnTo>
                    <a:pt x="160706" y="462663"/>
                  </a:lnTo>
                  <a:lnTo>
                    <a:pt x="131249" y="433771"/>
                  </a:lnTo>
                  <a:lnTo>
                    <a:pt x="109445" y="397024"/>
                  </a:lnTo>
                  <a:lnTo>
                    <a:pt x="95097" y="352767"/>
                  </a:lnTo>
                  <a:lnTo>
                    <a:pt x="91198" y="311826"/>
                  </a:lnTo>
                  <a:lnTo>
                    <a:pt x="93899" y="269923"/>
                  </a:lnTo>
                  <a:lnTo>
                    <a:pt x="102893" y="227892"/>
                  </a:lnTo>
                  <a:lnTo>
                    <a:pt x="117877" y="186565"/>
                  </a:lnTo>
                  <a:lnTo>
                    <a:pt x="138545" y="146775"/>
                  </a:lnTo>
                  <a:lnTo>
                    <a:pt x="164593" y="109353"/>
                  </a:lnTo>
                  <a:lnTo>
                    <a:pt x="195715" y="75132"/>
                  </a:lnTo>
                  <a:lnTo>
                    <a:pt x="231606" y="44945"/>
                  </a:lnTo>
                  <a:lnTo>
                    <a:pt x="271962" y="19623"/>
                  </a:lnTo>
                  <a:lnTo>
                    <a:pt x="316477" y="0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1" name="object 11"/>
            <p:cNvSpPr/>
            <p:nvPr/>
          </p:nvSpPr>
          <p:spPr>
            <a:xfrm>
              <a:off x="4314279" y="4772850"/>
              <a:ext cx="1361440" cy="416559"/>
            </a:xfrm>
            <a:custGeom>
              <a:avLst/>
              <a:gdLst/>
              <a:ahLst/>
              <a:cxnLst/>
              <a:rect l="l" t="t" r="r" b="b"/>
              <a:pathLst>
                <a:path w="1361439" h="416560">
                  <a:moveTo>
                    <a:pt x="133375" y="3568"/>
                  </a:moveTo>
                  <a:lnTo>
                    <a:pt x="106438" y="3568"/>
                  </a:lnTo>
                  <a:lnTo>
                    <a:pt x="51943" y="109601"/>
                  </a:lnTo>
                  <a:lnTo>
                    <a:pt x="28740" y="3568"/>
                  </a:lnTo>
                  <a:lnTo>
                    <a:pt x="0" y="3568"/>
                  </a:lnTo>
                  <a:lnTo>
                    <a:pt x="35267" y="143891"/>
                  </a:lnTo>
                  <a:lnTo>
                    <a:pt x="56870" y="143891"/>
                  </a:lnTo>
                  <a:lnTo>
                    <a:pt x="75565" y="109601"/>
                  </a:lnTo>
                  <a:lnTo>
                    <a:pt x="133375" y="3568"/>
                  </a:lnTo>
                  <a:close/>
                </a:path>
                <a:path w="1361439" h="416560">
                  <a:moveTo>
                    <a:pt x="271411" y="73520"/>
                  </a:moveTo>
                  <a:lnTo>
                    <a:pt x="270192" y="42938"/>
                  </a:lnTo>
                  <a:lnTo>
                    <a:pt x="259626" y="22593"/>
                  </a:lnTo>
                  <a:lnTo>
                    <a:pt x="258064" y="19583"/>
                  </a:lnTo>
                  <a:lnTo>
                    <a:pt x="245237" y="10807"/>
                  </a:lnTo>
                  <a:lnTo>
                    <a:pt x="245237" y="72720"/>
                  </a:lnTo>
                  <a:lnTo>
                    <a:pt x="238874" y="93510"/>
                  </a:lnTo>
                  <a:lnTo>
                    <a:pt x="226758" y="110020"/>
                  </a:lnTo>
                  <a:lnTo>
                    <a:pt x="209956" y="120929"/>
                  </a:lnTo>
                  <a:lnTo>
                    <a:pt x="189560" y="124866"/>
                  </a:lnTo>
                  <a:lnTo>
                    <a:pt x="170370" y="120929"/>
                  </a:lnTo>
                  <a:lnTo>
                    <a:pt x="156718" y="110020"/>
                  </a:lnTo>
                  <a:lnTo>
                    <a:pt x="149275" y="93510"/>
                  </a:lnTo>
                  <a:lnTo>
                    <a:pt x="148729" y="72720"/>
                  </a:lnTo>
                  <a:lnTo>
                    <a:pt x="154965" y="53111"/>
                  </a:lnTo>
                  <a:lnTo>
                    <a:pt x="167005" y="37185"/>
                  </a:lnTo>
                  <a:lnTo>
                    <a:pt x="183718" y="26492"/>
                  </a:lnTo>
                  <a:lnTo>
                    <a:pt x="204012" y="22593"/>
                  </a:lnTo>
                  <a:lnTo>
                    <a:pt x="223304" y="26492"/>
                  </a:lnTo>
                  <a:lnTo>
                    <a:pt x="237045" y="37185"/>
                  </a:lnTo>
                  <a:lnTo>
                    <a:pt x="244563" y="53111"/>
                  </a:lnTo>
                  <a:lnTo>
                    <a:pt x="245237" y="72720"/>
                  </a:lnTo>
                  <a:lnTo>
                    <a:pt x="245237" y="10807"/>
                  </a:lnTo>
                  <a:lnTo>
                    <a:pt x="236512" y="4826"/>
                  </a:lnTo>
                  <a:lnTo>
                    <a:pt x="206997" y="0"/>
                  </a:lnTo>
                  <a:lnTo>
                    <a:pt x="176428" y="5283"/>
                  </a:lnTo>
                  <a:lnTo>
                    <a:pt x="150850" y="20294"/>
                  </a:lnTo>
                  <a:lnTo>
                    <a:pt x="132181" y="43726"/>
                  </a:lnTo>
                  <a:lnTo>
                    <a:pt x="122364" y="74307"/>
                  </a:lnTo>
                  <a:lnTo>
                    <a:pt x="123659" y="104216"/>
                  </a:lnTo>
                  <a:lnTo>
                    <a:pt x="135763" y="127317"/>
                  </a:lnTo>
                  <a:lnTo>
                    <a:pt x="157111" y="142189"/>
                  </a:lnTo>
                  <a:lnTo>
                    <a:pt x="186182" y="147459"/>
                  </a:lnTo>
                  <a:lnTo>
                    <a:pt x="217195" y="141732"/>
                  </a:lnTo>
                  <a:lnTo>
                    <a:pt x="242989" y="126619"/>
                  </a:lnTo>
                  <a:lnTo>
                    <a:pt x="244398" y="124866"/>
                  </a:lnTo>
                  <a:lnTo>
                    <a:pt x="261683" y="103441"/>
                  </a:lnTo>
                  <a:lnTo>
                    <a:pt x="271411" y="73520"/>
                  </a:lnTo>
                  <a:close/>
                </a:path>
                <a:path w="1361439" h="416560">
                  <a:moveTo>
                    <a:pt x="369912" y="121285"/>
                  </a:moveTo>
                  <a:lnTo>
                    <a:pt x="310273" y="121285"/>
                  </a:lnTo>
                  <a:lnTo>
                    <a:pt x="326923" y="3568"/>
                  </a:lnTo>
                  <a:lnTo>
                    <a:pt x="301942" y="3568"/>
                  </a:lnTo>
                  <a:lnTo>
                    <a:pt x="282130" y="143891"/>
                  </a:lnTo>
                  <a:lnTo>
                    <a:pt x="366737" y="143891"/>
                  </a:lnTo>
                  <a:lnTo>
                    <a:pt x="369912" y="121285"/>
                  </a:lnTo>
                  <a:close/>
                </a:path>
                <a:path w="1361439" h="416560">
                  <a:moveTo>
                    <a:pt x="522262" y="73520"/>
                  </a:moveTo>
                  <a:lnTo>
                    <a:pt x="521042" y="42938"/>
                  </a:lnTo>
                  <a:lnTo>
                    <a:pt x="510476" y="22593"/>
                  </a:lnTo>
                  <a:lnTo>
                    <a:pt x="508914" y="19583"/>
                  </a:lnTo>
                  <a:lnTo>
                    <a:pt x="496087" y="10807"/>
                  </a:lnTo>
                  <a:lnTo>
                    <a:pt x="496087" y="72720"/>
                  </a:lnTo>
                  <a:lnTo>
                    <a:pt x="489724" y="93510"/>
                  </a:lnTo>
                  <a:lnTo>
                    <a:pt x="477608" y="110020"/>
                  </a:lnTo>
                  <a:lnTo>
                    <a:pt x="460806" y="120929"/>
                  </a:lnTo>
                  <a:lnTo>
                    <a:pt x="440410" y="124866"/>
                  </a:lnTo>
                  <a:lnTo>
                    <a:pt x="421220" y="120929"/>
                  </a:lnTo>
                  <a:lnTo>
                    <a:pt x="407568" y="110020"/>
                  </a:lnTo>
                  <a:lnTo>
                    <a:pt x="400126" y="93510"/>
                  </a:lnTo>
                  <a:lnTo>
                    <a:pt x="399580" y="72720"/>
                  </a:lnTo>
                  <a:lnTo>
                    <a:pt x="405815" y="53111"/>
                  </a:lnTo>
                  <a:lnTo>
                    <a:pt x="417855" y="37185"/>
                  </a:lnTo>
                  <a:lnTo>
                    <a:pt x="434568" y="26492"/>
                  </a:lnTo>
                  <a:lnTo>
                    <a:pt x="454863" y="22593"/>
                  </a:lnTo>
                  <a:lnTo>
                    <a:pt x="474154" y="26492"/>
                  </a:lnTo>
                  <a:lnTo>
                    <a:pt x="487895" y="37185"/>
                  </a:lnTo>
                  <a:lnTo>
                    <a:pt x="495414" y="53111"/>
                  </a:lnTo>
                  <a:lnTo>
                    <a:pt x="496087" y="72720"/>
                  </a:lnTo>
                  <a:lnTo>
                    <a:pt x="496087" y="10807"/>
                  </a:lnTo>
                  <a:lnTo>
                    <a:pt x="487362" y="4826"/>
                  </a:lnTo>
                  <a:lnTo>
                    <a:pt x="457847" y="0"/>
                  </a:lnTo>
                  <a:lnTo>
                    <a:pt x="427278" y="5283"/>
                  </a:lnTo>
                  <a:lnTo>
                    <a:pt x="401701" y="20294"/>
                  </a:lnTo>
                  <a:lnTo>
                    <a:pt x="383032" y="43726"/>
                  </a:lnTo>
                  <a:lnTo>
                    <a:pt x="373214" y="74307"/>
                  </a:lnTo>
                  <a:lnTo>
                    <a:pt x="374510" y="104216"/>
                  </a:lnTo>
                  <a:lnTo>
                    <a:pt x="386613" y="127317"/>
                  </a:lnTo>
                  <a:lnTo>
                    <a:pt x="407962" y="142189"/>
                  </a:lnTo>
                  <a:lnTo>
                    <a:pt x="437032" y="147459"/>
                  </a:lnTo>
                  <a:lnTo>
                    <a:pt x="468033" y="141732"/>
                  </a:lnTo>
                  <a:lnTo>
                    <a:pt x="493826" y="126619"/>
                  </a:lnTo>
                  <a:lnTo>
                    <a:pt x="495236" y="124866"/>
                  </a:lnTo>
                  <a:lnTo>
                    <a:pt x="512521" y="103441"/>
                  </a:lnTo>
                  <a:lnTo>
                    <a:pt x="522262" y="73520"/>
                  </a:lnTo>
                  <a:close/>
                </a:path>
                <a:path w="1361439" h="416560">
                  <a:moveTo>
                    <a:pt x="632714" y="301790"/>
                  </a:moveTo>
                  <a:lnTo>
                    <a:pt x="631736" y="278015"/>
                  </a:lnTo>
                  <a:lnTo>
                    <a:pt x="622477" y="259702"/>
                  </a:lnTo>
                  <a:lnTo>
                    <a:pt x="622223" y="259181"/>
                  </a:lnTo>
                  <a:lnTo>
                    <a:pt x="612394" y="252056"/>
                  </a:lnTo>
                  <a:lnTo>
                    <a:pt x="612394" y="301790"/>
                  </a:lnTo>
                  <a:lnTo>
                    <a:pt x="607174" y="318363"/>
                  </a:lnTo>
                  <a:lnTo>
                    <a:pt x="597179" y="331711"/>
                  </a:lnTo>
                  <a:lnTo>
                    <a:pt x="583247" y="340626"/>
                  </a:lnTo>
                  <a:lnTo>
                    <a:pt x="566216" y="343865"/>
                  </a:lnTo>
                  <a:lnTo>
                    <a:pt x="550100" y="340626"/>
                  </a:lnTo>
                  <a:lnTo>
                    <a:pt x="547141" y="338302"/>
                  </a:lnTo>
                  <a:lnTo>
                    <a:pt x="538734" y="331711"/>
                  </a:lnTo>
                  <a:lnTo>
                    <a:pt x="532574" y="318363"/>
                  </a:lnTo>
                  <a:lnTo>
                    <a:pt x="532104" y="301790"/>
                  </a:lnTo>
                  <a:lnTo>
                    <a:pt x="537286" y="285216"/>
                  </a:lnTo>
                  <a:lnTo>
                    <a:pt x="547192" y="271856"/>
                  </a:lnTo>
                  <a:lnTo>
                    <a:pt x="561047" y="262940"/>
                  </a:lnTo>
                  <a:lnTo>
                    <a:pt x="567893" y="261632"/>
                  </a:lnTo>
                  <a:lnTo>
                    <a:pt x="578040" y="259702"/>
                  </a:lnTo>
                  <a:lnTo>
                    <a:pt x="594194" y="262940"/>
                  </a:lnTo>
                  <a:lnTo>
                    <a:pt x="605650" y="271856"/>
                  </a:lnTo>
                  <a:lnTo>
                    <a:pt x="611886" y="285216"/>
                  </a:lnTo>
                  <a:lnTo>
                    <a:pt x="612394" y="301790"/>
                  </a:lnTo>
                  <a:lnTo>
                    <a:pt x="612394" y="252056"/>
                  </a:lnTo>
                  <a:lnTo>
                    <a:pt x="605129" y="246786"/>
                  </a:lnTo>
                  <a:lnTo>
                    <a:pt x="581444" y="242316"/>
                  </a:lnTo>
                  <a:lnTo>
                    <a:pt x="569442" y="243636"/>
                  </a:lnTo>
                  <a:lnTo>
                    <a:pt x="558165" y="247446"/>
                  </a:lnTo>
                  <a:lnTo>
                    <a:pt x="547700" y="253517"/>
                  </a:lnTo>
                  <a:lnTo>
                    <a:pt x="538162" y="261632"/>
                  </a:lnTo>
                  <a:lnTo>
                    <a:pt x="537692" y="261632"/>
                  </a:lnTo>
                  <a:lnTo>
                    <a:pt x="549770" y="175564"/>
                  </a:lnTo>
                  <a:lnTo>
                    <a:pt x="530898" y="175564"/>
                  </a:lnTo>
                  <a:lnTo>
                    <a:pt x="505269" y="358355"/>
                  </a:lnTo>
                  <a:lnTo>
                    <a:pt x="524116" y="358355"/>
                  </a:lnTo>
                  <a:lnTo>
                    <a:pt x="527050" y="338302"/>
                  </a:lnTo>
                  <a:lnTo>
                    <a:pt x="527519" y="338302"/>
                  </a:lnTo>
                  <a:lnTo>
                    <a:pt x="533069" y="347306"/>
                  </a:lnTo>
                  <a:lnTo>
                    <a:pt x="541870" y="354596"/>
                  </a:lnTo>
                  <a:lnTo>
                    <a:pt x="553516" y="359486"/>
                  </a:lnTo>
                  <a:lnTo>
                    <a:pt x="567651" y="361276"/>
                  </a:lnTo>
                  <a:lnTo>
                    <a:pt x="590511" y="356743"/>
                  </a:lnTo>
                  <a:lnTo>
                    <a:pt x="610247" y="344220"/>
                  </a:lnTo>
                  <a:lnTo>
                    <a:pt x="610527" y="343865"/>
                  </a:lnTo>
                  <a:lnTo>
                    <a:pt x="624954" y="325361"/>
                  </a:lnTo>
                  <a:lnTo>
                    <a:pt x="632714" y="301790"/>
                  </a:lnTo>
                  <a:close/>
                </a:path>
                <a:path w="1361439" h="416560">
                  <a:moveTo>
                    <a:pt x="679348" y="3568"/>
                  </a:moveTo>
                  <a:lnTo>
                    <a:pt x="654367" y="3568"/>
                  </a:lnTo>
                  <a:lnTo>
                    <a:pt x="639686" y="107823"/>
                  </a:lnTo>
                  <a:lnTo>
                    <a:pt x="639318" y="107823"/>
                  </a:lnTo>
                  <a:lnTo>
                    <a:pt x="602703" y="36258"/>
                  </a:lnTo>
                  <a:lnTo>
                    <a:pt x="585978" y="3568"/>
                  </a:lnTo>
                  <a:lnTo>
                    <a:pt x="552894" y="3568"/>
                  </a:lnTo>
                  <a:lnTo>
                    <a:pt x="533069" y="143891"/>
                  </a:lnTo>
                  <a:lnTo>
                    <a:pt x="558050" y="143891"/>
                  </a:lnTo>
                  <a:lnTo>
                    <a:pt x="573112" y="36258"/>
                  </a:lnTo>
                  <a:lnTo>
                    <a:pt x="573506" y="36258"/>
                  </a:lnTo>
                  <a:lnTo>
                    <a:pt x="627799" y="143891"/>
                  </a:lnTo>
                  <a:lnTo>
                    <a:pt x="659523" y="143891"/>
                  </a:lnTo>
                  <a:lnTo>
                    <a:pt x="664616" y="107823"/>
                  </a:lnTo>
                  <a:lnTo>
                    <a:pt x="679348" y="3568"/>
                  </a:lnTo>
                  <a:close/>
                </a:path>
                <a:path w="1361439" h="416560">
                  <a:moveTo>
                    <a:pt x="766559" y="301548"/>
                  </a:moveTo>
                  <a:lnTo>
                    <a:pt x="758621" y="259702"/>
                  </a:lnTo>
                  <a:lnTo>
                    <a:pt x="747712" y="250291"/>
                  </a:lnTo>
                  <a:lnTo>
                    <a:pt x="747712" y="291630"/>
                  </a:lnTo>
                  <a:lnTo>
                    <a:pt x="676617" y="291630"/>
                  </a:lnTo>
                  <a:lnTo>
                    <a:pt x="682294" y="278574"/>
                  </a:lnTo>
                  <a:lnTo>
                    <a:pt x="691400" y="268503"/>
                  </a:lnTo>
                  <a:lnTo>
                    <a:pt x="703440" y="262001"/>
                  </a:lnTo>
                  <a:lnTo>
                    <a:pt x="717969" y="259702"/>
                  </a:lnTo>
                  <a:lnTo>
                    <a:pt x="731647" y="262001"/>
                  </a:lnTo>
                  <a:lnTo>
                    <a:pt x="741362" y="268503"/>
                  </a:lnTo>
                  <a:lnTo>
                    <a:pt x="746798" y="278574"/>
                  </a:lnTo>
                  <a:lnTo>
                    <a:pt x="747712" y="291630"/>
                  </a:lnTo>
                  <a:lnTo>
                    <a:pt x="747712" y="250291"/>
                  </a:lnTo>
                  <a:lnTo>
                    <a:pt x="742429" y="246303"/>
                  </a:lnTo>
                  <a:lnTo>
                    <a:pt x="721118" y="242316"/>
                  </a:lnTo>
                  <a:lnTo>
                    <a:pt x="697369" y="246672"/>
                  </a:lnTo>
                  <a:lnTo>
                    <a:pt x="677291" y="258902"/>
                  </a:lnTo>
                  <a:lnTo>
                    <a:pt x="662559" y="277710"/>
                  </a:lnTo>
                  <a:lnTo>
                    <a:pt x="654837" y="301790"/>
                  </a:lnTo>
                  <a:lnTo>
                    <a:pt x="655535" y="324967"/>
                  </a:lnTo>
                  <a:lnTo>
                    <a:pt x="664222" y="343865"/>
                  </a:lnTo>
                  <a:lnTo>
                    <a:pt x="680427" y="356603"/>
                  </a:lnTo>
                  <a:lnTo>
                    <a:pt x="703707" y="361276"/>
                  </a:lnTo>
                  <a:lnTo>
                    <a:pt x="718743" y="360019"/>
                  </a:lnTo>
                  <a:lnTo>
                    <a:pt x="732523" y="355981"/>
                  </a:lnTo>
                  <a:lnTo>
                    <a:pt x="745312" y="348716"/>
                  </a:lnTo>
                  <a:lnTo>
                    <a:pt x="750684" y="343865"/>
                  </a:lnTo>
                  <a:lnTo>
                    <a:pt x="757389" y="337807"/>
                  </a:lnTo>
                  <a:lnTo>
                    <a:pt x="744562" y="326694"/>
                  </a:lnTo>
                  <a:lnTo>
                    <a:pt x="736447" y="334175"/>
                  </a:lnTo>
                  <a:lnTo>
                    <a:pt x="727519" y="339547"/>
                  </a:lnTo>
                  <a:lnTo>
                    <a:pt x="717499" y="342785"/>
                  </a:lnTo>
                  <a:lnTo>
                    <a:pt x="706107" y="343865"/>
                  </a:lnTo>
                  <a:lnTo>
                    <a:pt x="692277" y="340944"/>
                  </a:lnTo>
                  <a:lnTo>
                    <a:pt x="682015" y="333070"/>
                  </a:lnTo>
                  <a:lnTo>
                    <a:pt x="675881" y="321513"/>
                  </a:lnTo>
                  <a:lnTo>
                    <a:pt x="674433" y="307581"/>
                  </a:lnTo>
                  <a:lnTo>
                    <a:pt x="765848" y="307581"/>
                  </a:lnTo>
                  <a:lnTo>
                    <a:pt x="766559" y="301548"/>
                  </a:lnTo>
                  <a:close/>
                </a:path>
                <a:path w="1361439" h="416560">
                  <a:moveTo>
                    <a:pt x="804062" y="3568"/>
                  </a:moveTo>
                  <a:lnTo>
                    <a:pt x="693064" y="3568"/>
                  </a:lnTo>
                  <a:lnTo>
                    <a:pt x="689686" y="26162"/>
                  </a:lnTo>
                  <a:lnTo>
                    <a:pt x="732701" y="26162"/>
                  </a:lnTo>
                  <a:lnTo>
                    <a:pt x="716254" y="143891"/>
                  </a:lnTo>
                  <a:lnTo>
                    <a:pt x="741235" y="143891"/>
                  </a:lnTo>
                  <a:lnTo>
                    <a:pt x="757682" y="26162"/>
                  </a:lnTo>
                  <a:lnTo>
                    <a:pt x="800696" y="26162"/>
                  </a:lnTo>
                  <a:lnTo>
                    <a:pt x="804062" y="3568"/>
                  </a:lnTo>
                  <a:close/>
                </a:path>
                <a:path w="1361439" h="416560">
                  <a:moveTo>
                    <a:pt x="914869" y="143891"/>
                  </a:moveTo>
                  <a:lnTo>
                    <a:pt x="905573" y="111785"/>
                  </a:lnTo>
                  <a:lnTo>
                    <a:pt x="899363" y="90360"/>
                  </a:lnTo>
                  <a:lnTo>
                    <a:pt x="882840" y="33286"/>
                  </a:lnTo>
                  <a:lnTo>
                    <a:pt x="874242" y="3568"/>
                  </a:lnTo>
                  <a:lnTo>
                    <a:pt x="872058" y="3568"/>
                  </a:lnTo>
                  <a:lnTo>
                    <a:pt x="872058" y="90360"/>
                  </a:lnTo>
                  <a:lnTo>
                    <a:pt x="828446" y="90360"/>
                  </a:lnTo>
                  <a:lnTo>
                    <a:pt x="858393" y="33286"/>
                  </a:lnTo>
                  <a:lnTo>
                    <a:pt x="872058" y="90360"/>
                  </a:lnTo>
                  <a:lnTo>
                    <a:pt x="872058" y="3568"/>
                  </a:lnTo>
                  <a:lnTo>
                    <a:pt x="852639" y="3568"/>
                  </a:lnTo>
                  <a:lnTo>
                    <a:pt x="771766" y="143891"/>
                  </a:lnTo>
                  <a:lnTo>
                    <a:pt x="799719" y="143891"/>
                  </a:lnTo>
                  <a:lnTo>
                    <a:pt x="816965" y="111785"/>
                  </a:lnTo>
                  <a:lnTo>
                    <a:pt x="877811" y="111785"/>
                  </a:lnTo>
                  <a:lnTo>
                    <a:pt x="886320" y="143891"/>
                  </a:lnTo>
                  <a:lnTo>
                    <a:pt x="914869" y="143891"/>
                  </a:lnTo>
                  <a:close/>
                </a:path>
                <a:path w="1361439" h="416560">
                  <a:moveTo>
                    <a:pt x="959523" y="245211"/>
                  </a:moveTo>
                  <a:lnTo>
                    <a:pt x="939228" y="245211"/>
                  </a:lnTo>
                  <a:lnTo>
                    <a:pt x="901255" y="332257"/>
                  </a:lnTo>
                  <a:lnTo>
                    <a:pt x="900785" y="332257"/>
                  </a:lnTo>
                  <a:lnTo>
                    <a:pt x="888580" y="271310"/>
                  </a:lnTo>
                  <a:lnTo>
                    <a:pt x="883361" y="245211"/>
                  </a:lnTo>
                  <a:lnTo>
                    <a:pt x="863549" y="245211"/>
                  </a:lnTo>
                  <a:lnTo>
                    <a:pt x="821944" y="332257"/>
                  </a:lnTo>
                  <a:lnTo>
                    <a:pt x="821448" y="332257"/>
                  </a:lnTo>
                  <a:lnTo>
                    <a:pt x="807910" y="245211"/>
                  </a:lnTo>
                  <a:lnTo>
                    <a:pt x="787120" y="245211"/>
                  </a:lnTo>
                  <a:lnTo>
                    <a:pt x="807910" y="358355"/>
                  </a:lnTo>
                  <a:lnTo>
                    <a:pt x="827252" y="358355"/>
                  </a:lnTo>
                  <a:lnTo>
                    <a:pt x="839495" y="332257"/>
                  </a:lnTo>
                  <a:lnTo>
                    <a:pt x="868108" y="271310"/>
                  </a:lnTo>
                  <a:lnTo>
                    <a:pt x="868603" y="271310"/>
                  </a:lnTo>
                  <a:lnTo>
                    <a:pt x="888453" y="358355"/>
                  </a:lnTo>
                  <a:lnTo>
                    <a:pt x="907059" y="358355"/>
                  </a:lnTo>
                  <a:lnTo>
                    <a:pt x="919149" y="332257"/>
                  </a:lnTo>
                  <a:lnTo>
                    <a:pt x="959523" y="245211"/>
                  </a:lnTo>
                  <a:close/>
                </a:path>
                <a:path w="1361439" h="416560">
                  <a:moveTo>
                    <a:pt x="1045908" y="43802"/>
                  </a:moveTo>
                  <a:lnTo>
                    <a:pt x="1044321" y="24968"/>
                  </a:lnTo>
                  <a:lnTo>
                    <a:pt x="1044270" y="24231"/>
                  </a:lnTo>
                  <a:lnTo>
                    <a:pt x="1034364" y="11874"/>
                  </a:lnTo>
                  <a:lnTo>
                    <a:pt x="1019746" y="5905"/>
                  </a:lnTo>
                  <a:lnTo>
                    <a:pt x="1019746" y="43599"/>
                  </a:lnTo>
                  <a:lnTo>
                    <a:pt x="1015441" y="54330"/>
                  </a:lnTo>
                  <a:lnTo>
                    <a:pt x="1007414" y="60147"/>
                  </a:lnTo>
                  <a:lnTo>
                    <a:pt x="997229" y="62547"/>
                  </a:lnTo>
                  <a:lnTo>
                    <a:pt x="986459" y="63017"/>
                  </a:lnTo>
                  <a:lnTo>
                    <a:pt x="967028" y="63017"/>
                  </a:lnTo>
                  <a:lnTo>
                    <a:pt x="972388" y="24968"/>
                  </a:lnTo>
                  <a:lnTo>
                    <a:pt x="993990" y="24968"/>
                  </a:lnTo>
                  <a:lnTo>
                    <a:pt x="1003782" y="25539"/>
                  </a:lnTo>
                  <a:lnTo>
                    <a:pt x="1012583" y="28041"/>
                  </a:lnTo>
                  <a:lnTo>
                    <a:pt x="1018527" y="33667"/>
                  </a:lnTo>
                  <a:lnTo>
                    <a:pt x="1019746" y="43599"/>
                  </a:lnTo>
                  <a:lnTo>
                    <a:pt x="1019746" y="5905"/>
                  </a:lnTo>
                  <a:lnTo>
                    <a:pt x="1018590" y="5422"/>
                  </a:lnTo>
                  <a:lnTo>
                    <a:pt x="999324" y="3568"/>
                  </a:lnTo>
                  <a:lnTo>
                    <a:pt x="950582" y="3568"/>
                  </a:lnTo>
                  <a:lnTo>
                    <a:pt x="930770" y="143891"/>
                  </a:lnTo>
                  <a:lnTo>
                    <a:pt x="955725" y="143891"/>
                  </a:lnTo>
                  <a:lnTo>
                    <a:pt x="964057" y="84429"/>
                  </a:lnTo>
                  <a:lnTo>
                    <a:pt x="982281" y="84429"/>
                  </a:lnTo>
                  <a:lnTo>
                    <a:pt x="1006475" y="143891"/>
                  </a:lnTo>
                  <a:lnTo>
                    <a:pt x="1036586" y="143891"/>
                  </a:lnTo>
                  <a:lnTo>
                    <a:pt x="1009243" y="84429"/>
                  </a:lnTo>
                  <a:lnTo>
                    <a:pt x="1008062" y="81851"/>
                  </a:lnTo>
                  <a:lnTo>
                    <a:pt x="1022527" y="77495"/>
                  </a:lnTo>
                  <a:lnTo>
                    <a:pt x="1033894" y="69291"/>
                  </a:lnTo>
                  <a:lnTo>
                    <a:pt x="1038237" y="63017"/>
                  </a:lnTo>
                  <a:lnTo>
                    <a:pt x="1041806" y="57861"/>
                  </a:lnTo>
                  <a:lnTo>
                    <a:pt x="1045908" y="43802"/>
                  </a:lnTo>
                  <a:close/>
                </a:path>
                <a:path w="1361439" h="416560">
                  <a:moveTo>
                    <a:pt x="1076223" y="301548"/>
                  </a:moveTo>
                  <a:lnTo>
                    <a:pt x="1076071" y="291630"/>
                  </a:lnTo>
                  <a:lnTo>
                    <a:pt x="1075855" y="276479"/>
                  </a:lnTo>
                  <a:lnTo>
                    <a:pt x="1068285" y="259702"/>
                  </a:lnTo>
                  <a:lnTo>
                    <a:pt x="1067460" y="257873"/>
                  </a:lnTo>
                  <a:lnTo>
                    <a:pt x="1057376" y="250291"/>
                  </a:lnTo>
                  <a:lnTo>
                    <a:pt x="1057376" y="291630"/>
                  </a:lnTo>
                  <a:lnTo>
                    <a:pt x="986282" y="291630"/>
                  </a:lnTo>
                  <a:lnTo>
                    <a:pt x="991946" y="278574"/>
                  </a:lnTo>
                  <a:lnTo>
                    <a:pt x="1001052" y="268503"/>
                  </a:lnTo>
                  <a:lnTo>
                    <a:pt x="1013104" y="262001"/>
                  </a:lnTo>
                  <a:lnTo>
                    <a:pt x="1027633" y="259702"/>
                  </a:lnTo>
                  <a:lnTo>
                    <a:pt x="1041311" y="262001"/>
                  </a:lnTo>
                  <a:lnTo>
                    <a:pt x="1051013" y="268503"/>
                  </a:lnTo>
                  <a:lnTo>
                    <a:pt x="1056462" y="278574"/>
                  </a:lnTo>
                  <a:lnTo>
                    <a:pt x="1057376" y="291630"/>
                  </a:lnTo>
                  <a:lnTo>
                    <a:pt x="1057376" y="250291"/>
                  </a:lnTo>
                  <a:lnTo>
                    <a:pt x="1052080" y="246303"/>
                  </a:lnTo>
                  <a:lnTo>
                    <a:pt x="1030757" y="242316"/>
                  </a:lnTo>
                  <a:lnTo>
                    <a:pt x="1007008" y="246672"/>
                  </a:lnTo>
                  <a:lnTo>
                    <a:pt x="986942" y="258902"/>
                  </a:lnTo>
                  <a:lnTo>
                    <a:pt x="972223" y="277710"/>
                  </a:lnTo>
                  <a:lnTo>
                    <a:pt x="964526" y="301790"/>
                  </a:lnTo>
                  <a:lnTo>
                    <a:pt x="965212" y="324967"/>
                  </a:lnTo>
                  <a:lnTo>
                    <a:pt x="973886" y="343865"/>
                  </a:lnTo>
                  <a:lnTo>
                    <a:pt x="990079" y="356603"/>
                  </a:lnTo>
                  <a:lnTo>
                    <a:pt x="1013345" y="361276"/>
                  </a:lnTo>
                  <a:lnTo>
                    <a:pt x="1028407" y="360019"/>
                  </a:lnTo>
                  <a:lnTo>
                    <a:pt x="1042187" y="355981"/>
                  </a:lnTo>
                  <a:lnTo>
                    <a:pt x="1054963" y="348716"/>
                  </a:lnTo>
                  <a:lnTo>
                    <a:pt x="1060335" y="343865"/>
                  </a:lnTo>
                  <a:lnTo>
                    <a:pt x="1067015" y="337807"/>
                  </a:lnTo>
                  <a:lnTo>
                    <a:pt x="1054227" y="326694"/>
                  </a:lnTo>
                  <a:lnTo>
                    <a:pt x="1046111" y="334175"/>
                  </a:lnTo>
                  <a:lnTo>
                    <a:pt x="1037170" y="339547"/>
                  </a:lnTo>
                  <a:lnTo>
                    <a:pt x="1027150" y="342785"/>
                  </a:lnTo>
                  <a:lnTo>
                    <a:pt x="1015771" y="343865"/>
                  </a:lnTo>
                  <a:lnTo>
                    <a:pt x="1001953" y="340944"/>
                  </a:lnTo>
                  <a:lnTo>
                    <a:pt x="991679" y="333070"/>
                  </a:lnTo>
                  <a:lnTo>
                    <a:pt x="985545" y="321513"/>
                  </a:lnTo>
                  <a:lnTo>
                    <a:pt x="984097" y="307581"/>
                  </a:lnTo>
                  <a:lnTo>
                    <a:pt x="1075499" y="307581"/>
                  </a:lnTo>
                  <a:lnTo>
                    <a:pt x="1076223" y="301548"/>
                  </a:lnTo>
                  <a:close/>
                </a:path>
                <a:path w="1361439" h="416560">
                  <a:moveTo>
                    <a:pt x="1105166" y="3568"/>
                  </a:moveTo>
                  <a:lnTo>
                    <a:pt x="1080185" y="3568"/>
                  </a:lnTo>
                  <a:lnTo>
                    <a:pt x="1060373" y="143891"/>
                  </a:lnTo>
                  <a:lnTo>
                    <a:pt x="1085354" y="143891"/>
                  </a:lnTo>
                  <a:lnTo>
                    <a:pt x="1105166" y="3568"/>
                  </a:lnTo>
                  <a:close/>
                </a:path>
                <a:path w="1361439" h="416560">
                  <a:moveTo>
                    <a:pt x="1224927" y="245211"/>
                  </a:moveTo>
                  <a:lnTo>
                    <a:pt x="1206080" y="245211"/>
                  </a:lnTo>
                  <a:lnTo>
                    <a:pt x="1203426" y="264541"/>
                  </a:lnTo>
                  <a:lnTo>
                    <a:pt x="1202931" y="264541"/>
                  </a:lnTo>
                  <a:lnTo>
                    <a:pt x="1199972" y="259702"/>
                  </a:lnTo>
                  <a:lnTo>
                    <a:pt x="1198092" y="256628"/>
                  </a:lnTo>
                  <a:lnTo>
                    <a:pt x="1198092" y="301294"/>
                  </a:lnTo>
                  <a:lnTo>
                    <a:pt x="1193292" y="316915"/>
                  </a:lnTo>
                  <a:lnTo>
                    <a:pt x="1183627" y="330022"/>
                  </a:lnTo>
                  <a:lnTo>
                    <a:pt x="1169631" y="339039"/>
                  </a:lnTo>
                  <a:lnTo>
                    <a:pt x="1151902" y="342404"/>
                  </a:lnTo>
                  <a:lnTo>
                    <a:pt x="1136853" y="339293"/>
                  </a:lnTo>
                  <a:lnTo>
                    <a:pt x="1125423" y="330708"/>
                  </a:lnTo>
                  <a:lnTo>
                    <a:pt x="1118717" y="317830"/>
                  </a:lnTo>
                  <a:lnTo>
                    <a:pt x="1117815" y="301790"/>
                  </a:lnTo>
                  <a:lnTo>
                    <a:pt x="1123061" y="285216"/>
                  </a:lnTo>
                  <a:lnTo>
                    <a:pt x="1133055" y="271856"/>
                  </a:lnTo>
                  <a:lnTo>
                    <a:pt x="1146848" y="262940"/>
                  </a:lnTo>
                  <a:lnTo>
                    <a:pt x="1163510" y="259702"/>
                  </a:lnTo>
                  <a:lnTo>
                    <a:pt x="1179487" y="262763"/>
                  </a:lnTo>
                  <a:lnTo>
                    <a:pt x="1191044" y="271335"/>
                  </a:lnTo>
                  <a:lnTo>
                    <a:pt x="1197483" y="284492"/>
                  </a:lnTo>
                  <a:lnTo>
                    <a:pt x="1198092" y="301294"/>
                  </a:lnTo>
                  <a:lnTo>
                    <a:pt x="1198092" y="256628"/>
                  </a:lnTo>
                  <a:lnTo>
                    <a:pt x="1196949" y="254749"/>
                  </a:lnTo>
                  <a:lnTo>
                    <a:pt x="1188059" y="247802"/>
                  </a:lnTo>
                  <a:lnTo>
                    <a:pt x="1177353" y="243674"/>
                  </a:lnTo>
                  <a:lnTo>
                    <a:pt x="1165910" y="242316"/>
                  </a:lnTo>
                  <a:lnTo>
                    <a:pt x="1140739" y="246405"/>
                  </a:lnTo>
                  <a:lnTo>
                    <a:pt x="1120114" y="258178"/>
                  </a:lnTo>
                  <a:lnTo>
                    <a:pt x="1105268" y="276885"/>
                  </a:lnTo>
                  <a:lnTo>
                    <a:pt x="1097508" y="301790"/>
                  </a:lnTo>
                  <a:lnTo>
                    <a:pt x="1098588" y="324942"/>
                  </a:lnTo>
                  <a:lnTo>
                    <a:pt x="1108354" y="343319"/>
                  </a:lnTo>
                  <a:lnTo>
                    <a:pt x="1125689" y="355434"/>
                  </a:lnTo>
                  <a:lnTo>
                    <a:pt x="1149502" y="359816"/>
                  </a:lnTo>
                  <a:lnTo>
                    <a:pt x="1160983" y="358571"/>
                  </a:lnTo>
                  <a:lnTo>
                    <a:pt x="1172438" y="354736"/>
                  </a:lnTo>
                  <a:lnTo>
                    <a:pt x="1183119" y="348183"/>
                  </a:lnTo>
                  <a:lnTo>
                    <a:pt x="1188758" y="342404"/>
                  </a:lnTo>
                  <a:lnTo>
                    <a:pt x="1192288" y="338785"/>
                  </a:lnTo>
                  <a:lnTo>
                    <a:pt x="1192784" y="338785"/>
                  </a:lnTo>
                  <a:lnTo>
                    <a:pt x="1177594" y="385114"/>
                  </a:lnTo>
                  <a:lnTo>
                    <a:pt x="1141514" y="398983"/>
                  </a:lnTo>
                  <a:lnTo>
                    <a:pt x="1129436" y="397725"/>
                  </a:lnTo>
                  <a:lnTo>
                    <a:pt x="1119111" y="393992"/>
                  </a:lnTo>
                  <a:lnTo>
                    <a:pt x="1110195" y="387870"/>
                  </a:lnTo>
                  <a:lnTo>
                    <a:pt x="1102347" y="379412"/>
                  </a:lnTo>
                  <a:lnTo>
                    <a:pt x="1086612" y="394868"/>
                  </a:lnTo>
                  <a:lnTo>
                    <a:pt x="1097521" y="404863"/>
                  </a:lnTo>
                  <a:lnTo>
                    <a:pt x="1109764" y="411530"/>
                  </a:lnTo>
                  <a:lnTo>
                    <a:pt x="1123556" y="415239"/>
                  </a:lnTo>
                  <a:lnTo>
                    <a:pt x="1139101" y="416394"/>
                  </a:lnTo>
                  <a:lnTo>
                    <a:pt x="1166037" y="412280"/>
                  </a:lnTo>
                  <a:lnTo>
                    <a:pt x="1187081" y="400164"/>
                  </a:lnTo>
                  <a:lnTo>
                    <a:pt x="1187958" y="398983"/>
                  </a:lnTo>
                  <a:lnTo>
                    <a:pt x="1201788" y="380390"/>
                  </a:lnTo>
                  <a:lnTo>
                    <a:pt x="1209700" y="353288"/>
                  </a:lnTo>
                  <a:lnTo>
                    <a:pt x="1211732" y="338785"/>
                  </a:lnTo>
                  <a:lnTo>
                    <a:pt x="1222197" y="264541"/>
                  </a:lnTo>
                  <a:lnTo>
                    <a:pt x="1224927" y="245211"/>
                  </a:lnTo>
                  <a:close/>
                </a:path>
                <a:path w="1361439" h="416560">
                  <a:moveTo>
                    <a:pt x="1242860" y="143891"/>
                  </a:moveTo>
                  <a:lnTo>
                    <a:pt x="1233576" y="111785"/>
                  </a:lnTo>
                  <a:lnTo>
                    <a:pt x="1227366" y="90360"/>
                  </a:lnTo>
                  <a:lnTo>
                    <a:pt x="1210856" y="33286"/>
                  </a:lnTo>
                  <a:lnTo>
                    <a:pt x="1202258" y="3568"/>
                  </a:lnTo>
                  <a:lnTo>
                    <a:pt x="1200073" y="3568"/>
                  </a:lnTo>
                  <a:lnTo>
                    <a:pt x="1200073" y="90360"/>
                  </a:lnTo>
                  <a:lnTo>
                    <a:pt x="1156462" y="90360"/>
                  </a:lnTo>
                  <a:lnTo>
                    <a:pt x="1186383" y="33286"/>
                  </a:lnTo>
                  <a:lnTo>
                    <a:pt x="1200073" y="90360"/>
                  </a:lnTo>
                  <a:lnTo>
                    <a:pt x="1200073" y="3568"/>
                  </a:lnTo>
                  <a:lnTo>
                    <a:pt x="1180655" y="3568"/>
                  </a:lnTo>
                  <a:lnTo>
                    <a:pt x="1099781" y="143891"/>
                  </a:lnTo>
                  <a:lnTo>
                    <a:pt x="1127747" y="143891"/>
                  </a:lnTo>
                  <a:lnTo>
                    <a:pt x="1144981" y="111785"/>
                  </a:lnTo>
                  <a:lnTo>
                    <a:pt x="1205801" y="111785"/>
                  </a:lnTo>
                  <a:lnTo>
                    <a:pt x="1214335" y="143891"/>
                  </a:lnTo>
                  <a:lnTo>
                    <a:pt x="1242860" y="143891"/>
                  </a:lnTo>
                  <a:close/>
                </a:path>
                <a:path w="1361439" h="416560">
                  <a:moveTo>
                    <a:pt x="1319479" y="245211"/>
                  </a:moveTo>
                  <a:lnTo>
                    <a:pt x="1286090" y="245211"/>
                  </a:lnTo>
                  <a:lnTo>
                    <a:pt x="1290459" y="213042"/>
                  </a:lnTo>
                  <a:lnTo>
                    <a:pt x="1271587" y="213042"/>
                  </a:lnTo>
                  <a:lnTo>
                    <a:pt x="1267269" y="245211"/>
                  </a:lnTo>
                  <a:lnTo>
                    <a:pt x="1242593" y="245211"/>
                  </a:lnTo>
                  <a:lnTo>
                    <a:pt x="1240409" y="261162"/>
                  </a:lnTo>
                  <a:lnTo>
                    <a:pt x="1265085" y="261162"/>
                  </a:lnTo>
                  <a:lnTo>
                    <a:pt x="1256131" y="323303"/>
                  </a:lnTo>
                  <a:lnTo>
                    <a:pt x="1255064" y="339128"/>
                  </a:lnTo>
                  <a:lnTo>
                    <a:pt x="1257820" y="351078"/>
                  </a:lnTo>
                  <a:lnTo>
                    <a:pt x="1266190" y="358635"/>
                  </a:lnTo>
                  <a:lnTo>
                    <a:pt x="1282001" y="361276"/>
                  </a:lnTo>
                  <a:lnTo>
                    <a:pt x="1289024" y="361276"/>
                  </a:lnTo>
                  <a:lnTo>
                    <a:pt x="1297698" y="360057"/>
                  </a:lnTo>
                  <a:lnTo>
                    <a:pt x="1304721" y="357162"/>
                  </a:lnTo>
                  <a:lnTo>
                    <a:pt x="1306042" y="343865"/>
                  </a:lnTo>
                  <a:lnTo>
                    <a:pt x="1306436" y="339991"/>
                  </a:lnTo>
                  <a:lnTo>
                    <a:pt x="1300848" y="342646"/>
                  </a:lnTo>
                  <a:lnTo>
                    <a:pt x="1294574" y="343865"/>
                  </a:lnTo>
                  <a:lnTo>
                    <a:pt x="1289024" y="343865"/>
                  </a:lnTo>
                  <a:lnTo>
                    <a:pt x="1279626" y="341820"/>
                  </a:lnTo>
                  <a:lnTo>
                    <a:pt x="1275410" y="336245"/>
                  </a:lnTo>
                  <a:lnTo>
                    <a:pt x="1274724" y="327952"/>
                  </a:lnTo>
                  <a:lnTo>
                    <a:pt x="1275956" y="317741"/>
                  </a:lnTo>
                  <a:lnTo>
                    <a:pt x="1283931" y="261162"/>
                  </a:lnTo>
                  <a:lnTo>
                    <a:pt x="1317294" y="261162"/>
                  </a:lnTo>
                  <a:lnTo>
                    <a:pt x="1319479" y="245211"/>
                  </a:lnTo>
                  <a:close/>
                </a:path>
                <a:path w="1361439" h="416560">
                  <a:moveTo>
                    <a:pt x="1361249" y="3568"/>
                  </a:moveTo>
                  <a:lnTo>
                    <a:pt x="1250276" y="3568"/>
                  </a:lnTo>
                  <a:lnTo>
                    <a:pt x="1246898" y="26162"/>
                  </a:lnTo>
                  <a:lnTo>
                    <a:pt x="1289888" y="26162"/>
                  </a:lnTo>
                  <a:lnTo>
                    <a:pt x="1273441" y="143891"/>
                  </a:lnTo>
                  <a:lnTo>
                    <a:pt x="1298422" y="143891"/>
                  </a:lnTo>
                  <a:lnTo>
                    <a:pt x="1314869" y="26162"/>
                  </a:lnTo>
                  <a:lnTo>
                    <a:pt x="1357884" y="26162"/>
                  </a:lnTo>
                  <a:lnTo>
                    <a:pt x="1361249" y="3568"/>
                  </a:lnTo>
                  <a:close/>
                </a:path>
              </a:pathLst>
            </a:custGeom>
            <a:solidFill>
              <a:srgbClr val="5D6057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2770" y="4336487"/>
              <a:ext cx="130898" cy="1308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3731" y="4492771"/>
              <a:ext cx="131792" cy="1318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9576" y="4637208"/>
              <a:ext cx="586757" cy="5150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15556" y="4635226"/>
              <a:ext cx="345059" cy="51288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966995" y="5373520"/>
            <a:ext cx="776941" cy="124461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 marL="14942">
              <a:spcBef>
                <a:spcPts val="124"/>
              </a:spcBef>
            </a:pPr>
            <a:r>
              <a:rPr sz="706" spc="-6" dirty="0">
                <a:solidFill>
                  <a:srgbClr val="323031"/>
                </a:solidFill>
                <a:latin typeface="Microsoft Sans Serif"/>
                <a:cs typeface="Microsoft Sans Serif"/>
              </a:rPr>
              <a:t>Eine</a:t>
            </a:r>
            <a:r>
              <a:rPr sz="706" spc="-35" dirty="0">
                <a:solidFill>
                  <a:srgbClr val="323031"/>
                </a:solidFill>
                <a:latin typeface="Microsoft Sans Serif"/>
                <a:cs typeface="Microsoft Sans Serif"/>
              </a:rPr>
              <a:t> </a:t>
            </a:r>
            <a:r>
              <a:rPr sz="706" spc="12" dirty="0">
                <a:solidFill>
                  <a:srgbClr val="323031"/>
                </a:solidFill>
                <a:latin typeface="Microsoft Sans Serif"/>
                <a:cs typeface="Microsoft Sans Serif"/>
              </a:rPr>
              <a:t>Initiative</a:t>
            </a:r>
            <a:r>
              <a:rPr sz="706" spc="-35" dirty="0">
                <a:solidFill>
                  <a:srgbClr val="323031"/>
                </a:solidFill>
                <a:latin typeface="Microsoft Sans Serif"/>
                <a:cs typeface="Microsoft Sans Serif"/>
              </a:rPr>
              <a:t> </a:t>
            </a:r>
            <a:r>
              <a:rPr sz="706" spc="6" dirty="0">
                <a:solidFill>
                  <a:srgbClr val="323031"/>
                </a:solidFill>
                <a:latin typeface="Microsoft Sans Serif"/>
                <a:cs typeface="Microsoft Sans Serif"/>
              </a:rPr>
              <a:t>von:</a:t>
            </a:r>
            <a:endParaRPr sz="706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6222" y="4236924"/>
            <a:ext cx="6681694" cy="432992"/>
          </a:xfrm>
          <a:prstGeom prst="rect">
            <a:avLst/>
          </a:prstGeom>
        </p:spPr>
        <p:txBody>
          <a:bodyPr vert="horz" wrap="square" lIns="0" tIns="16435" rIns="0" bIns="0" rtlCol="0">
            <a:spAutoFit/>
          </a:bodyPr>
          <a:lstStyle/>
          <a:p>
            <a:pPr marL="14942">
              <a:spcBef>
                <a:spcPts val="129"/>
              </a:spcBef>
            </a:pPr>
            <a:r>
              <a:rPr sz="2706" b="1" spc="53" dirty="0">
                <a:solidFill>
                  <a:srgbClr val="F7941D"/>
                </a:solidFill>
                <a:latin typeface="Arial"/>
                <a:cs typeface="Arial"/>
              </a:rPr>
              <a:t>Mehr</a:t>
            </a:r>
            <a:r>
              <a:rPr sz="2706" b="1" spc="47" dirty="0">
                <a:solidFill>
                  <a:srgbClr val="F7941D"/>
                </a:solidFill>
                <a:latin typeface="Arial"/>
                <a:cs typeface="Arial"/>
              </a:rPr>
              <a:t> </a:t>
            </a:r>
            <a:r>
              <a:rPr sz="2706" b="1" spc="-124" dirty="0">
                <a:solidFill>
                  <a:srgbClr val="F7941D"/>
                </a:solidFill>
                <a:latin typeface="Arial"/>
                <a:cs typeface="Arial"/>
              </a:rPr>
              <a:t>als</a:t>
            </a:r>
            <a:r>
              <a:rPr sz="2706" b="1" spc="53" dirty="0">
                <a:solidFill>
                  <a:srgbClr val="F7941D"/>
                </a:solidFill>
                <a:latin typeface="Arial"/>
                <a:cs typeface="Arial"/>
              </a:rPr>
              <a:t> </a:t>
            </a:r>
            <a:r>
              <a:rPr sz="2706" b="1" spc="-18" dirty="0">
                <a:solidFill>
                  <a:srgbClr val="F7941D"/>
                </a:solidFill>
                <a:latin typeface="Arial"/>
                <a:cs typeface="Arial"/>
              </a:rPr>
              <a:t>eine</a:t>
            </a:r>
            <a:r>
              <a:rPr sz="2706" b="1" spc="47" dirty="0">
                <a:solidFill>
                  <a:srgbClr val="F7941D"/>
                </a:solidFill>
                <a:latin typeface="Arial"/>
                <a:cs typeface="Arial"/>
              </a:rPr>
              <a:t> </a:t>
            </a:r>
            <a:r>
              <a:rPr sz="2706" b="1" spc="-35" dirty="0">
                <a:solidFill>
                  <a:srgbClr val="F7941D"/>
                </a:solidFill>
                <a:latin typeface="Arial"/>
                <a:cs typeface="Arial"/>
              </a:rPr>
              <a:t>Auszeit.</a:t>
            </a:r>
            <a:r>
              <a:rPr sz="2706" b="1" spc="53" dirty="0">
                <a:solidFill>
                  <a:srgbClr val="F7941D"/>
                </a:solidFill>
                <a:latin typeface="Arial"/>
                <a:cs typeface="Arial"/>
              </a:rPr>
              <a:t> </a:t>
            </a:r>
            <a:r>
              <a:rPr sz="2706" b="1" spc="6" dirty="0">
                <a:solidFill>
                  <a:srgbClr val="F7941D"/>
                </a:solidFill>
                <a:latin typeface="Arial"/>
                <a:cs typeface="Arial"/>
              </a:rPr>
              <a:t>Gap</a:t>
            </a:r>
            <a:r>
              <a:rPr sz="2706" b="1" spc="53" dirty="0">
                <a:solidFill>
                  <a:srgbClr val="F7941D"/>
                </a:solidFill>
                <a:latin typeface="Arial"/>
                <a:cs typeface="Arial"/>
              </a:rPr>
              <a:t> </a:t>
            </a:r>
            <a:r>
              <a:rPr sz="2706" b="1" spc="-82" dirty="0">
                <a:solidFill>
                  <a:srgbClr val="F7941D"/>
                </a:solidFill>
                <a:latin typeface="Arial"/>
                <a:cs typeface="Arial"/>
              </a:rPr>
              <a:t>Year</a:t>
            </a:r>
            <a:r>
              <a:rPr sz="2706" b="1" spc="47" dirty="0">
                <a:solidFill>
                  <a:srgbClr val="F7941D"/>
                </a:solidFill>
                <a:latin typeface="Arial"/>
                <a:cs typeface="Arial"/>
              </a:rPr>
              <a:t> </a:t>
            </a:r>
            <a:r>
              <a:rPr sz="2706" b="1" spc="18" dirty="0">
                <a:solidFill>
                  <a:srgbClr val="F7941D"/>
                </a:solidFill>
                <a:latin typeface="Arial"/>
                <a:cs typeface="Arial"/>
              </a:rPr>
              <a:t>mit</a:t>
            </a:r>
            <a:r>
              <a:rPr sz="2706" b="1" spc="53" dirty="0">
                <a:solidFill>
                  <a:srgbClr val="F7941D"/>
                </a:solidFill>
                <a:latin typeface="Arial"/>
                <a:cs typeface="Arial"/>
              </a:rPr>
              <a:t> </a:t>
            </a:r>
            <a:r>
              <a:rPr sz="2706" b="1" spc="-100" dirty="0">
                <a:solidFill>
                  <a:srgbClr val="F7941D"/>
                </a:solidFill>
                <a:latin typeface="Arial"/>
                <a:cs typeface="Arial"/>
              </a:rPr>
              <a:t>Sinn.</a:t>
            </a:r>
            <a:endParaRPr sz="2706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88232" y="0"/>
            <a:ext cx="7684621" cy="6205196"/>
            <a:chOff x="1349997" y="-139700"/>
            <a:chExt cx="6531928" cy="5274416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9997" y="4921198"/>
              <a:ext cx="1005681" cy="21351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674085" y="-139700"/>
              <a:ext cx="1207840" cy="4727575"/>
            </a:xfrm>
            <a:custGeom>
              <a:avLst/>
              <a:gdLst/>
              <a:ahLst/>
              <a:cxnLst/>
              <a:rect l="l" t="t" r="r" b="b"/>
              <a:pathLst>
                <a:path w="1211579" h="4587875">
                  <a:moveTo>
                    <a:pt x="1211396" y="0"/>
                  </a:moveTo>
                  <a:lnTo>
                    <a:pt x="321453" y="0"/>
                  </a:lnTo>
                  <a:lnTo>
                    <a:pt x="316414" y="12702"/>
                  </a:lnTo>
                  <a:lnTo>
                    <a:pt x="299652" y="56234"/>
                  </a:lnTo>
                  <a:lnTo>
                    <a:pt x="283342" y="99897"/>
                  </a:lnTo>
                  <a:lnTo>
                    <a:pt x="267486" y="143685"/>
                  </a:lnTo>
                  <a:lnTo>
                    <a:pt x="252084" y="187594"/>
                  </a:lnTo>
                  <a:lnTo>
                    <a:pt x="237135" y="231620"/>
                  </a:lnTo>
                  <a:lnTo>
                    <a:pt x="222640" y="275758"/>
                  </a:lnTo>
                  <a:lnTo>
                    <a:pt x="208600" y="320004"/>
                  </a:lnTo>
                  <a:lnTo>
                    <a:pt x="195014" y="364354"/>
                  </a:lnTo>
                  <a:lnTo>
                    <a:pt x="181883" y="408802"/>
                  </a:lnTo>
                  <a:lnTo>
                    <a:pt x="169208" y="453344"/>
                  </a:lnTo>
                  <a:lnTo>
                    <a:pt x="156987" y="497977"/>
                  </a:lnTo>
                  <a:lnTo>
                    <a:pt x="145223" y="542695"/>
                  </a:lnTo>
                  <a:lnTo>
                    <a:pt x="133914" y="587494"/>
                  </a:lnTo>
                  <a:lnTo>
                    <a:pt x="123062" y="632370"/>
                  </a:lnTo>
                  <a:lnTo>
                    <a:pt x="112666" y="677318"/>
                  </a:lnTo>
                  <a:lnTo>
                    <a:pt x="102727" y="722334"/>
                  </a:lnTo>
                  <a:lnTo>
                    <a:pt x="93245" y="767413"/>
                  </a:lnTo>
                  <a:lnTo>
                    <a:pt x="84220" y="812551"/>
                  </a:lnTo>
                  <a:lnTo>
                    <a:pt x="75653" y="857743"/>
                  </a:lnTo>
                  <a:lnTo>
                    <a:pt x="67544" y="902985"/>
                  </a:lnTo>
                  <a:lnTo>
                    <a:pt x="59892" y="948272"/>
                  </a:lnTo>
                  <a:lnTo>
                    <a:pt x="52700" y="993601"/>
                  </a:lnTo>
                  <a:lnTo>
                    <a:pt x="45966" y="1038966"/>
                  </a:lnTo>
                  <a:lnTo>
                    <a:pt x="39690" y="1084363"/>
                  </a:lnTo>
                  <a:lnTo>
                    <a:pt x="33874" y="1129788"/>
                  </a:lnTo>
                  <a:lnTo>
                    <a:pt x="28518" y="1175236"/>
                  </a:lnTo>
                  <a:lnTo>
                    <a:pt x="23621" y="1220703"/>
                  </a:lnTo>
                  <a:lnTo>
                    <a:pt x="19185" y="1266184"/>
                  </a:lnTo>
                  <a:lnTo>
                    <a:pt x="15208" y="1311675"/>
                  </a:lnTo>
                  <a:lnTo>
                    <a:pt x="11692" y="1357171"/>
                  </a:lnTo>
                  <a:lnTo>
                    <a:pt x="8637" y="1402668"/>
                  </a:lnTo>
                  <a:lnTo>
                    <a:pt x="6043" y="1448162"/>
                  </a:lnTo>
                  <a:lnTo>
                    <a:pt x="3911" y="1493648"/>
                  </a:lnTo>
                  <a:lnTo>
                    <a:pt x="2240" y="1539121"/>
                  </a:lnTo>
                  <a:lnTo>
                    <a:pt x="1031" y="1584578"/>
                  </a:lnTo>
                  <a:lnTo>
                    <a:pt x="284" y="1630013"/>
                  </a:lnTo>
                  <a:lnTo>
                    <a:pt x="0" y="1675423"/>
                  </a:lnTo>
                  <a:lnTo>
                    <a:pt x="178" y="1720802"/>
                  </a:lnTo>
                  <a:lnTo>
                    <a:pt x="819" y="1766146"/>
                  </a:lnTo>
                  <a:lnTo>
                    <a:pt x="1924" y="1811452"/>
                  </a:lnTo>
                  <a:lnTo>
                    <a:pt x="3492" y="1856714"/>
                  </a:lnTo>
                  <a:lnTo>
                    <a:pt x="5524" y="1901928"/>
                  </a:lnTo>
                  <a:lnTo>
                    <a:pt x="8020" y="1947089"/>
                  </a:lnTo>
                  <a:lnTo>
                    <a:pt x="10980" y="1992194"/>
                  </a:lnTo>
                  <a:lnTo>
                    <a:pt x="14405" y="2037237"/>
                  </a:lnTo>
                  <a:lnTo>
                    <a:pt x="18295" y="2082214"/>
                  </a:lnTo>
                  <a:lnTo>
                    <a:pt x="22650" y="2127121"/>
                  </a:lnTo>
                  <a:lnTo>
                    <a:pt x="27470" y="2171953"/>
                  </a:lnTo>
                  <a:lnTo>
                    <a:pt x="32756" y="2216706"/>
                  </a:lnTo>
                  <a:lnTo>
                    <a:pt x="38508" y="2261376"/>
                  </a:lnTo>
                  <a:lnTo>
                    <a:pt x="44726" y="2305957"/>
                  </a:lnTo>
                  <a:lnTo>
                    <a:pt x="51411" y="2350446"/>
                  </a:lnTo>
                  <a:lnTo>
                    <a:pt x="58563" y="2394838"/>
                  </a:lnTo>
                  <a:lnTo>
                    <a:pt x="66181" y="2439128"/>
                  </a:lnTo>
                  <a:lnTo>
                    <a:pt x="74267" y="2483313"/>
                  </a:lnTo>
                  <a:lnTo>
                    <a:pt x="82821" y="2527387"/>
                  </a:lnTo>
                  <a:lnTo>
                    <a:pt x="91842" y="2571346"/>
                  </a:lnTo>
                  <a:lnTo>
                    <a:pt x="101331" y="2615186"/>
                  </a:lnTo>
                  <a:lnTo>
                    <a:pt x="111289" y="2658903"/>
                  </a:lnTo>
                  <a:lnTo>
                    <a:pt x="121771" y="2702711"/>
                  </a:lnTo>
                  <a:lnTo>
                    <a:pt x="132611" y="2745946"/>
                  </a:lnTo>
                  <a:lnTo>
                    <a:pt x="143976" y="2789265"/>
                  </a:lnTo>
                  <a:lnTo>
                    <a:pt x="155810" y="2832442"/>
                  </a:lnTo>
                  <a:lnTo>
                    <a:pt x="168114" y="2875473"/>
                  </a:lnTo>
                  <a:lnTo>
                    <a:pt x="180888" y="2918354"/>
                  </a:lnTo>
                  <a:lnTo>
                    <a:pt x="194132" y="2961080"/>
                  </a:lnTo>
                  <a:lnTo>
                    <a:pt x="207847" y="3003646"/>
                  </a:lnTo>
                  <a:lnTo>
                    <a:pt x="222032" y="3046049"/>
                  </a:lnTo>
                  <a:lnTo>
                    <a:pt x="236689" y="3088284"/>
                  </a:lnTo>
                  <a:lnTo>
                    <a:pt x="251817" y="3130346"/>
                  </a:lnTo>
                  <a:lnTo>
                    <a:pt x="267417" y="3172230"/>
                  </a:lnTo>
                  <a:lnTo>
                    <a:pt x="283488" y="3213934"/>
                  </a:lnTo>
                  <a:lnTo>
                    <a:pt x="300032" y="3255451"/>
                  </a:lnTo>
                  <a:lnTo>
                    <a:pt x="317048" y="3296778"/>
                  </a:lnTo>
                  <a:lnTo>
                    <a:pt x="334537" y="3337909"/>
                  </a:lnTo>
                  <a:lnTo>
                    <a:pt x="352499" y="3378842"/>
                  </a:lnTo>
                  <a:lnTo>
                    <a:pt x="370934" y="3419570"/>
                  </a:lnTo>
                  <a:lnTo>
                    <a:pt x="389843" y="3460091"/>
                  </a:lnTo>
                  <a:lnTo>
                    <a:pt x="409225" y="3500398"/>
                  </a:lnTo>
                  <a:lnTo>
                    <a:pt x="429082" y="3540489"/>
                  </a:lnTo>
                  <a:lnTo>
                    <a:pt x="449413" y="3580357"/>
                  </a:lnTo>
                  <a:lnTo>
                    <a:pt x="470218" y="3620000"/>
                  </a:lnTo>
                  <a:lnTo>
                    <a:pt x="491498" y="3659412"/>
                  </a:lnTo>
                  <a:lnTo>
                    <a:pt x="513254" y="3698589"/>
                  </a:lnTo>
                  <a:lnTo>
                    <a:pt x="535485" y="3737527"/>
                  </a:lnTo>
                  <a:lnTo>
                    <a:pt x="558192" y="3776221"/>
                  </a:lnTo>
                  <a:lnTo>
                    <a:pt x="581374" y="3814666"/>
                  </a:lnTo>
                  <a:lnTo>
                    <a:pt x="605033" y="3852859"/>
                  </a:lnTo>
                  <a:lnTo>
                    <a:pt x="629168" y="3890795"/>
                  </a:lnTo>
                  <a:lnTo>
                    <a:pt x="653780" y="3928468"/>
                  </a:lnTo>
                  <a:lnTo>
                    <a:pt x="678869" y="3965876"/>
                  </a:lnTo>
                  <a:lnTo>
                    <a:pt x="704436" y="4003013"/>
                  </a:lnTo>
                  <a:lnTo>
                    <a:pt x="730480" y="4039875"/>
                  </a:lnTo>
                  <a:lnTo>
                    <a:pt x="757002" y="4076457"/>
                  </a:lnTo>
                  <a:lnTo>
                    <a:pt x="784002" y="4112756"/>
                  </a:lnTo>
                  <a:lnTo>
                    <a:pt x="811480" y="4148766"/>
                  </a:lnTo>
                  <a:lnTo>
                    <a:pt x="839437" y="4184483"/>
                  </a:lnTo>
                  <a:lnTo>
                    <a:pt x="867873" y="4219903"/>
                  </a:lnTo>
                  <a:lnTo>
                    <a:pt x="896788" y="4255021"/>
                  </a:lnTo>
                  <a:lnTo>
                    <a:pt x="926183" y="4289833"/>
                  </a:lnTo>
                  <a:lnTo>
                    <a:pt x="956057" y="4324334"/>
                  </a:lnTo>
                  <a:lnTo>
                    <a:pt x="986412" y="4358521"/>
                  </a:lnTo>
                  <a:lnTo>
                    <a:pt x="1017247" y="4392387"/>
                  </a:lnTo>
                  <a:lnTo>
                    <a:pt x="1048562" y="4425930"/>
                  </a:lnTo>
                  <a:lnTo>
                    <a:pt x="1080358" y="4459144"/>
                  </a:lnTo>
                  <a:lnTo>
                    <a:pt x="1112635" y="4492025"/>
                  </a:lnTo>
                  <a:lnTo>
                    <a:pt x="1145394" y="4524569"/>
                  </a:lnTo>
                  <a:lnTo>
                    <a:pt x="1178634" y="4556771"/>
                  </a:lnTo>
                  <a:lnTo>
                    <a:pt x="1211396" y="4587720"/>
                  </a:lnTo>
                  <a:lnTo>
                    <a:pt x="1211396" y="2957718"/>
                  </a:lnTo>
                  <a:lnTo>
                    <a:pt x="1206007" y="2909852"/>
                  </a:lnTo>
                  <a:lnTo>
                    <a:pt x="1200657" y="2858472"/>
                  </a:lnTo>
                  <a:lnTo>
                    <a:pt x="1195717" y="2806816"/>
                  </a:lnTo>
                  <a:lnTo>
                    <a:pt x="1191191" y="2754893"/>
                  </a:lnTo>
                  <a:lnTo>
                    <a:pt x="1187070" y="2702491"/>
                  </a:lnTo>
                  <a:lnTo>
                    <a:pt x="1183406" y="2650278"/>
                  </a:lnTo>
                  <a:lnTo>
                    <a:pt x="1180159" y="2597603"/>
                  </a:lnTo>
                  <a:lnTo>
                    <a:pt x="1177350" y="2544694"/>
                  </a:lnTo>
                  <a:lnTo>
                    <a:pt x="1174985" y="2491560"/>
                  </a:lnTo>
                  <a:lnTo>
                    <a:pt x="1173069" y="2438208"/>
                  </a:lnTo>
                  <a:lnTo>
                    <a:pt x="1171608" y="2384646"/>
                  </a:lnTo>
                  <a:lnTo>
                    <a:pt x="1170608" y="2330884"/>
                  </a:lnTo>
                  <a:lnTo>
                    <a:pt x="1170075" y="2276930"/>
                  </a:lnTo>
                  <a:lnTo>
                    <a:pt x="1170061" y="2216706"/>
                  </a:lnTo>
                  <a:lnTo>
                    <a:pt x="1170432" y="2168477"/>
                  </a:lnTo>
                  <a:lnTo>
                    <a:pt x="1171333" y="2113994"/>
                  </a:lnTo>
                  <a:lnTo>
                    <a:pt x="1172725" y="2059353"/>
                  </a:lnTo>
                  <a:lnTo>
                    <a:pt x="1174612" y="2004561"/>
                  </a:lnTo>
                  <a:lnTo>
                    <a:pt x="1177000" y="1949626"/>
                  </a:lnTo>
                  <a:lnTo>
                    <a:pt x="1179895" y="1894557"/>
                  </a:lnTo>
                  <a:lnTo>
                    <a:pt x="1183303" y="1839362"/>
                  </a:lnTo>
                  <a:lnTo>
                    <a:pt x="1187230" y="1784049"/>
                  </a:lnTo>
                  <a:lnTo>
                    <a:pt x="1191681" y="1728627"/>
                  </a:lnTo>
                  <a:lnTo>
                    <a:pt x="1196663" y="1673104"/>
                  </a:lnTo>
                  <a:lnTo>
                    <a:pt x="1202180" y="1617488"/>
                  </a:lnTo>
                  <a:lnTo>
                    <a:pt x="1208239" y="1561788"/>
                  </a:lnTo>
                  <a:lnTo>
                    <a:pt x="1211396" y="1535135"/>
                  </a:lnTo>
                  <a:lnTo>
                    <a:pt x="1211396" y="0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5e899b-3365-4db8-a7a2-554ba49858e5">
      <UserInfo>
        <DisplayName>Mariama Sow</DisplayName>
        <AccountId>69</AccountId>
        <AccountType/>
      </UserInfo>
    </SharedWithUsers>
    <lcf76f155ced4ddcb4097134ff3c332f xmlns="e15fa2f4-cda5-42a5-8679-cc3665ea4140">
      <Terms xmlns="http://schemas.microsoft.com/office/infopath/2007/PartnerControls"/>
    </lcf76f155ced4ddcb4097134ff3c332f>
    <TaxCatchAll xmlns="075e899b-3365-4db8-a7a2-554ba49858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A6B12D558F0046B734AB38F266E92A" ma:contentTypeVersion="18" ma:contentTypeDescription="Ein neues Dokument erstellen." ma:contentTypeScope="" ma:versionID="5b7941d61571394668178984b6e38046">
  <xsd:schema xmlns:xsd="http://www.w3.org/2001/XMLSchema" xmlns:xs="http://www.w3.org/2001/XMLSchema" xmlns:p="http://schemas.microsoft.com/office/2006/metadata/properties" xmlns:ns2="e15fa2f4-cda5-42a5-8679-cc3665ea4140" xmlns:ns3="075e899b-3365-4db8-a7a2-554ba49858e5" targetNamespace="http://schemas.microsoft.com/office/2006/metadata/properties" ma:root="true" ma:fieldsID="0e79d019eedeef7158ba0dce6938c17f" ns2:_="" ns3:_="">
    <xsd:import namespace="e15fa2f4-cda5-42a5-8679-cc3665ea4140"/>
    <xsd:import namespace="075e899b-3365-4db8-a7a2-554ba4985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fa2f4-cda5-42a5-8679-cc3665ea41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9af6ced-5ceb-4f1d-90b3-a4055c400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e899b-3365-4db8-a7a2-554ba4985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dbcf5bd-53fd-4454-a2bb-6cca609da93a}" ma:internalName="TaxCatchAll" ma:showField="CatchAllData" ma:web="075e899b-3365-4db8-a7a2-554ba4985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705A54-6332-424D-A841-D2DCFA35F5E3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75e899b-3365-4db8-a7a2-554ba49858e5"/>
    <ds:schemaRef ds:uri="e15fa2f4-cda5-42a5-8679-cc3665ea4140"/>
  </ds:schemaRefs>
</ds:datastoreItem>
</file>

<file path=customXml/itemProps2.xml><?xml version="1.0" encoding="utf-8"?>
<ds:datastoreItem xmlns:ds="http://schemas.openxmlformats.org/officeDocument/2006/customXml" ds:itemID="{75D90639-89AB-45FB-827A-AC545228A2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5fa2f4-cda5-42a5-8679-cc3665ea4140"/>
    <ds:schemaRef ds:uri="075e899b-3365-4db8-a7a2-554ba4985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1EE703-23D9-47E3-B05E-211DFFBE1B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Macintosh PowerPoint</Application>
  <PresentationFormat>Bildschirmpräsentation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Avenir LT 65 MediumOblique</vt:lpstr>
      <vt:lpstr>Calibri</vt:lpstr>
      <vt:lpstr>Microsoft Sans Serif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Jugend Eine Welt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Elisabeth Behr</dc:creator>
  <cp:lastModifiedBy>Hannah Platt</cp:lastModifiedBy>
  <cp:revision>21</cp:revision>
  <dcterms:created xsi:type="dcterms:W3CDTF">2014-03-06T09:14:34Z</dcterms:created>
  <dcterms:modified xsi:type="dcterms:W3CDTF">2025-10-23T08:26:21Z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0x010100B4A6B12D558F0046B734AB38F266E92A</vt:lpwstr>
  </property>
</Properties>
</file>